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4"/>
    <p:sldMasterId id="2147483942" r:id="rId5"/>
    <p:sldMasterId id="2147483967" r:id="rId6"/>
  </p:sldMasterIdLst>
  <p:notesMasterIdLst>
    <p:notesMasterId r:id="rId26"/>
  </p:notesMasterIdLst>
  <p:handoutMasterIdLst>
    <p:handoutMasterId r:id="rId27"/>
  </p:handoutMasterIdLst>
  <p:sldIdLst>
    <p:sldId id="433" r:id="rId7"/>
    <p:sldId id="390" r:id="rId8"/>
    <p:sldId id="387" r:id="rId9"/>
    <p:sldId id="416" r:id="rId10"/>
    <p:sldId id="420" r:id="rId11"/>
    <p:sldId id="421" r:id="rId12"/>
    <p:sldId id="417" r:id="rId13"/>
    <p:sldId id="419" r:id="rId14"/>
    <p:sldId id="423" r:id="rId15"/>
    <p:sldId id="422" r:id="rId16"/>
    <p:sldId id="424" r:id="rId17"/>
    <p:sldId id="425" r:id="rId18"/>
    <p:sldId id="426" r:id="rId19"/>
    <p:sldId id="427" r:id="rId20"/>
    <p:sldId id="428" r:id="rId21"/>
    <p:sldId id="431" r:id="rId22"/>
    <p:sldId id="429" r:id="rId23"/>
    <p:sldId id="430" r:id="rId24"/>
    <p:sldId id="432" r:id="rId25"/>
  </p:sldIdLst>
  <p:sldSz cx="9144000" cy="5143500" type="screen16x9"/>
  <p:notesSz cx="6669088" cy="9872663"/>
  <p:defaultTextStyle>
    <a:defPPr>
      <a:defRPr lang="en-US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3">
          <p15:clr>
            <a:srgbClr val="A4A3A4"/>
          </p15:clr>
        </p15:guide>
        <p15:guide id="2" pos="26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 Wang" initials="MW" lastIdx="2" clrIdx="0">
    <p:extLst>
      <p:ext uri="{19B8F6BF-5375-455C-9EA6-DF929625EA0E}">
        <p15:presenceInfo xmlns:p15="http://schemas.microsoft.com/office/powerpoint/2012/main" userId="S-1-5-21-2149403836-4102619676-4125668462-957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CB0"/>
    <a:srgbClr val="0C79CA"/>
    <a:srgbClr val="0CF9FC"/>
    <a:srgbClr val="E7F9FC"/>
    <a:srgbClr val="0D7CA3"/>
    <a:srgbClr val="0024D6"/>
    <a:srgbClr val="3399FF"/>
    <a:srgbClr val="66CCFF"/>
    <a:srgbClr val="99CCFF"/>
    <a:srgbClr val="001C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3" autoAdjust="0"/>
    <p:restoredTop sz="94631" autoAdjust="0"/>
  </p:normalViewPr>
  <p:slideViewPr>
    <p:cSldViewPr snapToGrid="0">
      <p:cViewPr varScale="1">
        <p:scale>
          <a:sx n="106" d="100"/>
          <a:sy n="106" d="100"/>
        </p:scale>
        <p:origin x="31" y="41"/>
      </p:cViewPr>
      <p:guideLst>
        <p:guide orient="horz" pos="1753"/>
        <p:guide pos="26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270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6F316C-56DB-8246-BC10-218CCBD3B0DC}" type="datetime1">
              <a:rPr lang="en-AU" smtClean="0"/>
              <a:t>13/10/2017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777607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8F4F5A-0696-4AB9-BED6-DEC6AA0185D5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9366461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254BF-7BFA-E149-97F0-F059888AD05D}" type="datetime1">
              <a:rPr lang="en-AU" smtClean="0"/>
              <a:t>13/10/2017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3063" y="1233488"/>
            <a:ext cx="5922962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66909" y="4751219"/>
            <a:ext cx="533527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777607" y="9377317"/>
            <a:ext cx="2889938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27A590-00C6-47DC-AEBC-5C995710F470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898149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9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decrease False positive is more important than decreasing false negative in my view.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59258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9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decrease False positive is more important than decreasing false negative in my view.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97768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9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decrease False positive is more important than decreasing false negative in my view.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81921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9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decrease False positive is more important than decreasing false negative in my view.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38750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9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decrease False positive is more important than decreasing false negative in my view.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69191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9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decrease False positive is more important than decreasing false negative in my view.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56897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9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decrease False positive is more important than decreasing false negative in my view.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5560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9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decrease False positive is more important than decreasing false negative in my view.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08147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9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decrease False positive is more important than decreasing false negative in my view.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5376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9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decrease False positive is more important than decreasing false negative in my view.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55866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9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decrease False positive is more important than decreasing false negative in my view.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20771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defTabSz="914400">
              <a:defRPr/>
            </a:pPr>
            <a:r>
              <a:rPr lang="en-US" sz="900" kern="0" dirty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Matrix is too sparse, when I try to use SVD to decrease the dimension, all the eigenvalues are similar small. I need to use almost 90% eigenvalues to capture the 90% original information. </a:t>
            </a:r>
          </a:p>
        </p:txBody>
      </p:sp>
    </p:spTree>
    <p:extLst>
      <p:ext uri="{BB962C8B-B14F-4D97-AF65-F5344CB8AC3E}">
        <p14:creationId xmlns:p14="http://schemas.microsoft.com/office/powerpoint/2010/main" val="1409925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5143500"/>
          </a:xfrm>
          <a:solidFill>
            <a:schemeClr val="bg2">
              <a:lumMod val="60000"/>
              <a:lumOff val="40000"/>
            </a:schemeClr>
          </a:solidFill>
        </p:spPr>
        <p:txBody>
          <a:bodyPr tIns="513000" anchor="ctr" anchorCtr="0">
            <a:normAutofit/>
          </a:bodyPr>
          <a:lstStyle>
            <a:lvl1pPr algn="ctr">
              <a:defRPr lang="en-AU" dirty="0"/>
            </a:lvl1pPr>
          </a:lstStyle>
          <a:p>
            <a:r>
              <a:rPr lang="en-AU" dirty="0"/>
              <a:t>Click Icon to Add Image</a:t>
            </a:r>
          </a:p>
        </p:txBody>
      </p:sp>
      <p:pic>
        <p:nvPicPr>
          <p:cNvPr id="15" name="Picture 14" descr="AGL_Logo_Vertical_White_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5244"/>
            <a:ext cx="866350" cy="82254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488157" y="689373"/>
            <a:ext cx="2699543" cy="656827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0" kern="1200">
                <a:solidFill>
                  <a:srgbClr val="FFFFFF"/>
                </a:solidFill>
                <a:latin typeface="Titillium WebLight"/>
                <a:ea typeface="+mj-ea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8799" y="1348600"/>
            <a:ext cx="2698901" cy="371513"/>
          </a:xfrm>
          <a:prstGeom prst="rect">
            <a:avLst/>
          </a:prstGeom>
        </p:spPr>
        <p:txBody>
          <a:bodyPr lIns="108000" tIns="46800" rIns="108000" bIns="46800" anchor="t" anchorCtr="0"/>
          <a:lstStyle>
            <a:lvl1pPr algn="l">
              <a:defRPr sz="1800" b="0" i="0">
                <a:solidFill>
                  <a:srgbClr val="FFFFFF"/>
                </a:solidFill>
                <a:latin typeface="Titillium WebSemiBold"/>
                <a:cs typeface="Titillium WebSemiBold"/>
              </a:defRPr>
            </a:lvl1pPr>
          </a:lstStyle>
          <a:p>
            <a:r>
              <a:rPr lang="en-AU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942207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GL_Flower-1_RGB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t="17844" b="15217"/>
          <a:stretch/>
        </p:blipFill>
        <p:spPr>
          <a:xfrm>
            <a:off x="0" y="0"/>
            <a:ext cx="9278680" cy="5143500"/>
          </a:xfrm>
          <a:prstGeom prst="rect">
            <a:avLst/>
          </a:prstGeom>
        </p:spPr>
      </p:pic>
      <p:pic>
        <p:nvPicPr>
          <p:cNvPr id="8" name="Picture 7" descr="BG_Shape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30" y="-6864"/>
            <a:ext cx="5025658" cy="4661243"/>
          </a:xfrm>
          <a:prstGeom prst="rect">
            <a:avLst/>
          </a:prstGeom>
        </p:spPr>
      </p:pic>
      <p:pic>
        <p:nvPicPr>
          <p:cNvPr id="12" name="Picture 11" descr="AGL_Logo_Vertical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1731"/>
            <a:ext cx="866654" cy="822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rgbClr val="001CB0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275231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GL_Ocean-1_RGB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3" b="1910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 descr="BG_Shape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30" y="-6864"/>
            <a:ext cx="5025658" cy="4661243"/>
          </a:xfrm>
          <a:prstGeom prst="rect">
            <a:avLst/>
          </a:prstGeom>
        </p:spPr>
      </p:pic>
      <p:pic>
        <p:nvPicPr>
          <p:cNvPr id="12" name="Picture 11" descr="AGL_Logo_Vertical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1731"/>
            <a:ext cx="866654" cy="822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rgbClr val="001CB0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0696964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 userDrawn="1"/>
        </p:nvSpPr>
        <p:spPr>
          <a:xfrm>
            <a:off x="0" y="0"/>
            <a:ext cx="9144000" cy="5012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3" name="Picture 12" descr="AGL_Curve-1_RGB-01.tif"/>
          <p:cNvPicPr>
            <a:picLocks noChangeAspect="1"/>
          </p:cNvPicPr>
          <p:nvPr userDrawn="1"/>
        </p:nvPicPr>
        <p:blipFill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2198707" cy="208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5837" y="419101"/>
            <a:ext cx="1855863" cy="596900"/>
          </a:xfrm>
          <a:noFill/>
          <a:ln>
            <a:noFill/>
          </a:ln>
        </p:spPr>
        <p:txBody>
          <a:bodyPr lIns="108000" tIns="0" rIns="0" bIns="40500" anchor="b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Agenda</a:t>
            </a:r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311659" y="3519919"/>
            <a:ext cx="719408" cy="378000"/>
          </a:xfrm>
        </p:spPr>
        <p:txBody>
          <a:bodyPr lIns="0" tIns="0" rIns="0" bIns="0">
            <a:noAutofit/>
          </a:bodyPr>
          <a:lstStyle>
            <a:lvl1pPr>
              <a:defRPr sz="1100" b="0">
                <a:solidFill>
                  <a:schemeClr val="tx1"/>
                </a:solidFill>
                <a:latin typeface="Open Sans"/>
                <a:cs typeface="Open Sans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Agenda 0</a:t>
            </a:r>
            <a:endParaRPr lang="en-AU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3600255" y="3519918"/>
            <a:ext cx="717745" cy="378000"/>
          </a:xfrm>
        </p:spPr>
        <p:txBody>
          <a:bodyPr lIns="0" tIns="0" rIns="0" bIns="0">
            <a:noAutofit/>
          </a:bodyPr>
          <a:lstStyle>
            <a:lvl1pPr>
              <a:defRPr sz="1100" b="0">
                <a:solidFill>
                  <a:schemeClr val="tx1"/>
                </a:solidFill>
                <a:latin typeface="Open Sans"/>
                <a:cs typeface="Open Sans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Agenda 0</a:t>
            </a:r>
            <a:endParaRPr lang="en-AU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4880387" y="3519918"/>
            <a:ext cx="716080" cy="378000"/>
          </a:xfrm>
        </p:spPr>
        <p:txBody>
          <a:bodyPr lIns="0" tIns="0" rIns="0" bIns="0">
            <a:noAutofit/>
          </a:bodyPr>
          <a:lstStyle>
            <a:lvl1pPr>
              <a:defRPr sz="1100" b="0">
                <a:solidFill>
                  <a:schemeClr val="tx1"/>
                </a:solidFill>
                <a:latin typeface="Open Sans"/>
                <a:cs typeface="Open Sans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Agenda 0</a:t>
            </a:r>
            <a:endParaRPr lang="en-AU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6152053" y="3519918"/>
            <a:ext cx="722880" cy="378000"/>
          </a:xfrm>
        </p:spPr>
        <p:txBody>
          <a:bodyPr lIns="0" tIns="0" rIns="0" bIns="0">
            <a:noAutofit/>
          </a:bodyPr>
          <a:lstStyle>
            <a:lvl1pPr>
              <a:defRPr sz="1100" b="0">
                <a:solidFill>
                  <a:schemeClr val="tx1"/>
                </a:solidFill>
                <a:latin typeface="Open Sans"/>
                <a:cs typeface="Open Sans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Agenda 0</a:t>
            </a:r>
            <a:endParaRPr lang="en-AU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 hasCustomPrompt="1"/>
          </p:nvPr>
        </p:nvSpPr>
        <p:spPr>
          <a:xfrm>
            <a:off x="7432182" y="3519918"/>
            <a:ext cx="704285" cy="378000"/>
          </a:xfrm>
        </p:spPr>
        <p:txBody>
          <a:bodyPr lIns="0" tIns="0" rIns="0" bIns="0">
            <a:noAutofit/>
          </a:bodyPr>
          <a:lstStyle>
            <a:lvl1pPr>
              <a:defRPr sz="1100" b="0">
                <a:solidFill>
                  <a:schemeClr val="tx1"/>
                </a:solidFill>
                <a:latin typeface="Open Sans"/>
                <a:cs typeface="Open Sans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Agenda 0</a:t>
            </a:r>
            <a:endParaRPr lang="en-AU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 hasCustomPrompt="1"/>
          </p:nvPr>
        </p:nvSpPr>
        <p:spPr>
          <a:xfrm>
            <a:off x="1039844" y="3519918"/>
            <a:ext cx="695824" cy="378000"/>
          </a:xfrm>
        </p:spPr>
        <p:txBody>
          <a:bodyPr lIns="0" tIns="0" rIns="0" bIns="0">
            <a:noAutofit/>
          </a:bodyPr>
          <a:lstStyle>
            <a:lvl1pPr>
              <a:defRPr sz="1100" b="0">
                <a:solidFill>
                  <a:schemeClr val="tx1"/>
                </a:solidFill>
                <a:latin typeface="Open Sans"/>
                <a:cs typeface="Open Sans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Agenda 0</a:t>
            </a:r>
            <a:endParaRPr lang="en-AU" dirty="0"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03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012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8" name="Picture 7" descr="AGL_Curve-1_RGB-01.tif"/>
          <p:cNvPicPr>
            <a:picLocks noChangeAspect="1"/>
          </p:cNvPicPr>
          <p:nvPr userDrawn="1"/>
        </p:nvPicPr>
        <p:blipFill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2198707" cy="208800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 sz="2000" b="0" i="0" baseline="0"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137" y="419100"/>
            <a:ext cx="1208163" cy="761999"/>
          </a:xfrm>
          <a:noFill/>
        </p:spPr>
        <p:txBody>
          <a:bodyPr lIns="108000" tIns="0" rIns="0" bIns="40500" anchor="b">
            <a:noAutofit/>
          </a:bodyPr>
          <a:lstStyle>
            <a:lvl1pPr algn="l">
              <a:defRPr sz="1600" b="0" i="0" baseline="0">
                <a:solidFill>
                  <a:schemeClr val="bg1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Caption text for image  goes here </a:t>
            </a:r>
            <a:endParaRPr lang="en-AU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172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" name="Picture 2" descr="AGL_Curve-2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1675"/>
            <a:ext cx="9144000" cy="2911825"/>
          </a:xfrm>
          <a:prstGeom prst="rect">
            <a:avLst/>
          </a:prstGeom>
        </p:spPr>
      </p:pic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42214" y="697294"/>
            <a:ext cx="3505886" cy="402291"/>
          </a:xfrm>
          <a:noFill/>
        </p:spPr>
        <p:txBody>
          <a:bodyPr lIns="108000" tIns="46800" rIns="108000" bIns="46800" anchor="ctr">
            <a:sp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000" b="0" i="0">
                <a:solidFill>
                  <a:srgbClr val="001CB0"/>
                </a:solidFill>
                <a:latin typeface="Titillium WebSemiBold"/>
                <a:cs typeface="Titillium WebSemiBold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00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>
              <a:lnSpc>
                <a:spcPct val="100000"/>
              </a:lnSpc>
              <a:spcAft>
                <a:spcPts val="0"/>
              </a:spcAft>
              <a:defRPr sz="5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00"/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>
              <a:lnSpc>
                <a:spcPct val="100000"/>
              </a:lnSpc>
              <a:spcAft>
                <a:spcPts val="0"/>
              </a:spcAft>
              <a:defRPr sz="500">
                <a:latin typeface="+mn-lt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500"/>
            </a:lvl8pPr>
            <a:lvl9pPr>
              <a:lnSpc>
                <a:spcPct val="100000"/>
              </a:lnSpc>
              <a:defRPr sz="500"/>
            </a:lvl9pPr>
          </a:lstStyle>
          <a:p>
            <a:pPr lvl="0"/>
            <a:r>
              <a:rPr lang="en-US" dirty="0"/>
              <a:t>Headline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42214" y="998876"/>
            <a:ext cx="2934386" cy="309958"/>
          </a:xfrm>
          <a:noFill/>
        </p:spPr>
        <p:txBody>
          <a:bodyPr lIns="108000" tIns="46800" rIns="108000" bIns="46800" anchor="ctr">
            <a:sp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1400" b="0" i="0" baseline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00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>
              <a:lnSpc>
                <a:spcPct val="100000"/>
              </a:lnSpc>
              <a:spcAft>
                <a:spcPts val="0"/>
              </a:spcAft>
              <a:defRPr sz="5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00"/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>
              <a:lnSpc>
                <a:spcPct val="100000"/>
              </a:lnSpc>
              <a:spcAft>
                <a:spcPts val="0"/>
              </a:spcAft>
              <a:defRPr sz="500">
                <a:latin typeface="+mn-lt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500"/>
            </a:lvl8pPr>
            <a:lvl9pPr>
              <a:lnSpc>
                <a:spcPct val="100000"/>
              </a:lnSpc>
              <a:defRPr sz="500"/>
            </a:lvl9pPr>
          </a:lstStyle>
          <a:p>
            <a:pPr lvl="0"/>
            <a:r>
              <a:rPr lang="en-US" dirty="0"/>
              <a:t>Sub headline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95333" y="3913740"/>
            <a:ext cx="3454400" cy="658771"/>
          </a:xfrm>
          <a:noFill/>
        </p:spPr>
        <p:txBody>
          <a:bodyPr wrap="square" lIns="108000" tIns="46800" rIns="108000" bIns="46800" anchor="t">
            <a:sp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96719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213" y="226483"/>
            <a:ext cx="3413321" cy="376643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ctr" anchorCtr="0">
            <a:spAutoFit/>
          </a:bodyPr>
          <a:lstStyle/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60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215900" y="482600"/>
            <a:ext cx="2997200" cy="266700"/>
          </a:xfrm>
        </p:spPr>
        <p:txBody>
          <a:bodyPr/>
          <a:lstStyle>
            <a:lvl1pPr>
              <a:defRPr sz="1100" b="0" i="0" baseline="0">
                <a:solidFill>
                  <a:schemeClr val="tx2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64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6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3"/>
          <p:cNvSpPr>
            <a:spLocks noGrp="1"/>
          </p:cNvSpPr>
          <p:nvPr>
            <p:ph sz="quarter" idx="18" hasCustomPrompt="1"/>
          </p:nvPr>
        </p:nvSpPr>
        <p:spPr>
          <a:xfrm>
            <a:off x="220665" y="1443037"/>
            <a:ext cx="8027999" cy="3268662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</a:lstStyle>
          <a:p>
            <a:pPr lvl="0"/>
            <a:r>
              <a:rPr lang="en-US" dirty="0"/>
              <a:t>Body copy headline</a:t>
            </a:r>
          </a:p>
          <a:p>
            <a:pPr lvl="1"/>
            <a:r>
              <a:rPr lang="en-US" dirty="0"/>
              <a:t>Body copy</a:t>
            </a:r>
          </a:p>
          <a:p>
            <a:pPr lvl="2"/>
            <a:r>
              <a:rPr lang="en-US" dirty="0"/>
              <a:t>Bullet point 1</a:t>
            </a:r>
          </a:p>
          <a:p>
            <a:pPr lvl="3"/>
            <a:r>
              <a:rPr lang="en-US" dirty="0"/>
              <a:t>Bullet point 2</a:t>
            </a:r>
          </a:p>
        </p:txBody>
      </p:sp>
    </p:spTree>
    <p:extLst>
      <p:ext uri="{BB962C8B-B14F-4D97-AF65-F5344CB8AC3E}">
        <p14:creationId xmlns:p14="http://schemas.microsoft.com/office/powerpoint/2010/main" val="15247570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/>
          <p:cNvSpPr>
            <a:spLocks noGrp="1"/>
          </p:cNvSpPr>
          <p:nvPr>
            <p:ph sz="quarter" idx="18" hasCustomPrompt="1"/>
          </p:nvPr>
        </p:nvSpPr>
        <p:spPr>
          <a:xfrm>
            <a:off x="220664" y="1443037"/>
            <a:ext cx="3759200" cy="3268662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</a:lstStyle>
          <a:p>
            <a:pPr lvl="0"/>
            <a:r>
              <a:rPr lang="en-US" dirty="0"/>
              <a:t>Body copy headline</a:t>
            </a:r>
          </a:p>
          <a:p>
            <a:pPr lvl="1"/>
            <a:r>
              <a:rPr lang="en-US" dirty="0"/>
              <a:t>Body copy</a:t>
            </a:r>
          </a:p>
          <a:p>
            <a:pPr lvl="2"/>
            <a:r>
              <a:rPr lang="en-US" dirty="0"/>
              <a:t>Bullet point 1</a:t>
            </a:r>
          </a:p>
          <a:p>
            <a:pPr lvl="3"/>
            <a:r>
              <a:rPr lang="en-US" dirty="0"/>
              <a:t>Bullet point 2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9" hasCustomPrompt="1"/>
          </p:nvPr>
        </p:nvSpPr>
        <p:spPr>
          <a:xfrm>
            <a:off x="4474104" y="1443565"/>
            <a:ext cx="3776662" cy="3268663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</a:lstStyle>
          <a:p>
            <a:pPr lvl="0"/>
            <a:r>
              <a:rPr lang="en-US" dirty="0"/>
              <a:t>Body copy headline</a:t>
            </a:r>
          </a:p>
          <a:p>
            <a:pPr lvl="1"/>
            <a:r>
              <a:rPr lang="en-US" dirty="0"/>
              <a:t>Body copy</a:t>
            </a:r>
          </a:p>
          <a:p>
            <a:pPr lvl="2"/>
            <a:r>
              <a:rPr lang="en-US" dirty="0"/>
              <a:t>Bullet point 1</a:t>
            </a:r>
          </a:p>
          <a:p>
            <a:pPr lvl="3"/>
            <a:r>
              <a:rPr lang="en-US" dirty="0"/>
              <a:t>Bullet point 2</a:t>
            </a:r>
          </a:p>
          <a:p>
            <a:pPr lvl="4"/>
            <a:endParaRPr lang="en-US" dirty="0"/>
          </a:p>
        </p:txBody>
      </p:sp>
      <p:sp>
        <p:nvSpPr>
          <p:cNvPr id="2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213" y="226483"/>
            <a:ext cx="3413321" cy="376643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ctr" anchorCtr="0">
            <a:spAutoFit/>
          </a:bodyPr>
          <a:lstStyle/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215900" y="482600"/>
            <a:ext cx="2997200" cy="266700"/>
          </a:xfrm>
        </p:spPr>
        <p:txBody>
          <a:bodyPr/>
          <a:lstStyle>
            <a:lvl1pPr>
              <a:defRPr sz="1100" b="0" i="0" baseline="0">
                <a:solidFill>
                  <a:schemeClr val="tx2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1658460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211667" y="1447799"/>
            <a:ext cx="3759200" cy="3268132"/>
          </a:xfrm>
          <a:solidFill>
            <a:schemeClr val="bg2">
              <a:lumMod val="60000"/>
              <a:lumOff val="40000"/>
            </a:schemeClr>
          </a:solidFill>
        </p:spPr>
        <p:txBody>
          <a:bodyPr tIns="513000" anchor="ctr" anchorCtr="0">
            <a:normAutofit/>
          </a:bodyPr>
          <a:lstStyle>
            <a:lvl1pPr algn="ctr">
              <a:defRPr sz="2000" b="0" i="0">
                <a:latin typeface="Titillium WebLight"/>
                <a:cs typeface="Titillium WebLight"/>
              </a:defRPr>
            </a:lvl1pPr>
          </a:lstStyle>
          <a:p>
            <a:r>
              <a:rPr lang="en-AU" dirty="0"/>
              <a:t>Click icon to add image</a:t>
            </a:r>
          </a:p>
        </p:txBody>
      </p:sp>
      <p:sp>
        <p:nvSpPr>
          <p:cNvPr id="24" name="Picture Placeholder 12"/>
          <p:cNvSpPr>
            <a:spLocks noGrp="1"/>
          </p:cNvSpPr>
          <p:nvPr>
            <p:ph type="pic" sz="quarter" idx="16" hasCustomPrompt="1"/>
          </p:nvPr>
        </p:nvSpPr>
        <p:spPr>
          <a:xfrm>
            <a:off x="4470400" y="1442991"/>
            <a:ext cx="3780000" cy="3268706"/>
          </a:xfrm>
          <a:solidFill>
            <a:schemeClr val="bg2"/>
          </a:solidFill>
        </p:spPr>
        <p:txBody>
          <a:bodyPr tIns="513000" anchor="ctr" anchorCtr="0">
            <a:normAutofit/>
          </a:bodyPr>
          <a:lstStyle>
            <a:lvl1pPr algn="ctr">
              <a:defRPr sz="2000" b="0" i="0">
                <a:latin typeface="Titillium WebLight"/>
                <a:cs typeface="Titillium WebLight"/>
              </a:defRPr>
            </a:lvl1pPr>
          </a:lstStyle>
          <a:p>
            <a:r>
              <a:rPr lang="en-AU" dirty="0"/>
              <a:t>Click icon to add image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213" y="226483"/>
            <a:ext cx="3413321" cy="376643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ctr" anchorCtr="0">
            <a:spAutoFit/>
          </a:bodyPr>
          <a:lstStyle/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215900" y="482600"/>
            <a:ext cx="2997200" cy="266700"/>
          </a:xfrm>
        </p:spPr>
        <p:txBody>
          <a:bodyPr/>
          <a:lstStyle>
            <a:lvl1pPr>
              <a:defRPr sz="1100" b="0" i="0" baseline="0">
                <a:solidFill>
                  <a:schemeClr val="tx2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7266373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8074" y="1442420"/>
            <a:ext cx="5217526" cy="3269278"/>
          </a:xfrm>
        </p:spPr>
        <p:txBody>
          <a:bodyPr/>
          <a:lstStyle>
            <a:lvl1pPr>
              <a:defRPr sz="1500" baseline="0">
                <a:solidFill>
                  <a:srgbClr val="000000"/>
                </a:solidFill>
              </a:defRPr>
            </a:lvl1pPr>
            <a:lvl2pPr>
              <a:defRPr baseline="0">
                <a:solidFill>
                  <a:srgbClr val="000000"/>
                </a:solidFill>
                <a:latin typeface="Open Sans"/>
                <a:cs typeface="Open Sans"/>
              </a:defRPr>
            </a:lvl2pPr>
            <a:lvl3pPr marL="172800" marR="0" indent="-172800" algn="l" defTabSz="6858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 baseline="0">
                <a:solidFill>
                  <a:srgbClr val="000000"/>
                </a:solidFill>
              </a:defRPr>
            </a:lvl3pPr>
            <a:lvl4pPr>
              <a:defRPr baseline="0"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/>
              <a:t>Body copy headline</a:t>
            </a:r>
          </a:p>
          <a:p>
            <a:pPr lvl="2"/>
            <a:r>
              <a:rPr lang="en-US" dirty="0"/>
              <a:t>Bullet point 1</a:t>
            </a:r>
          </a:p>
          <a:p>
            <a:pPr lvl="2"/>
            <a:r>
              <a:rPr lang="en-US" dirty="0"/>
              <a:t>Bullet point 1</a:t>
            </a:r>
          </a:p>
          <a:p>
            <a:pPr marL="0" marR="0" lvl="2" indent="-172800" algn="l" defTabSz="6858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 1</a:t>
            </a:r>
          </a:p>
          <a:p>
            <a:pPr marL="0" marR="0" lvl="2" indent="-172800" algn="l" defTabSz="6858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 1 </a:t>
            </a:r>
          </a:p>
          <a:p>
            <a:pPr marL="0" marR="0" lvl="2" indent="-172800" algn="l" defTabSz="6858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 1</a:t>
            </a:r>
          </a:p>
          <a:p>
            <a:pPr marL="0" marR="0" lvl="2" indent="-172800" algn="l" defTabSz="6858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 1</a:t>
            </a:r>
          </a:p>
          <a:p>
            <a:pPr marL="0" marR="0" lvl="2" indent="-172800" algn="l" defTabSz="6858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 1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9" hasCustomPrompt="1"/>
          </p:nvPr>
        </p:nvSpPr>
        <p:spPr>
          <a:xfrm>
            <a:off x="5719233" y="1452562"/>
            <a:ext cx="2535767" cy="3250670"/>
          </a:xfrm>
        </p:spPr>
        <p:txBody>
          <a:bodyPr anchor="ctr"/>
          <a:lstStyle>
            <a:lvl1pPr algn="ctr">
              <a:defRPr sz="2000" b="0" i="0" baseline="0">
                <a:latin typeface="Titillium WebLight"/>
                <a:cs typeface="Titillium WebLight"/>
              </a:defRPr>
            </a:lvl1pPr>
          </a:lstStyle>
          <a:p>
            <a:r>
              <a:rPr lang="en-US" b="0" i="0" dirty="0">
                <a:latin typeface="Titillium WebLight"/>
                <a:cs typeface="Titillium WebLight"/>
              </a:rPr>
              <a:t>Insert chart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213" y="226483"/>
            <a:ext cx="3413321" cy="376643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ctr" anchorCtr="0">
            <a:spAutoFit/>
          </a:bodyPr>
          <a:lstStyle/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215900" y="482600"/>
            <a:ext cx="2997200" cy="266700"/>
          </a:xfrm>
        </p:spPr>
        <p:txBody>
          <a:bodyPr/>
          <a:lstStyle>
            <a:lvl1pPr>
              <a:defRPr sz="1100" b="0" i="0" baseline="0">
                <a:solidFill>
                  <a:schemeClr val="tx2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6409747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6127808" y="931333"/>
            <a:ext cx="3016192" cy="4212167"/>
          </a:xfrm>
          <a:solidFill>
            <a:schemeClr val="bg2">
              <a:lumMod val="60000"/>
              <a:lumOff val="40000"/>
            </a:schemeClr>
          </a:solidFill>
        </p:spPr>
        <p:txBody>
          <a:bodyPr tIns="513000" anchor="ctr" anchorCtr="0">
            <a:normAutofit/>
          </a:bodyPr>
          <a:lstStyle>
            <a:lvl1pPr algn="ctr">
              <a:defRPr sz="2000" b="0" i="0">
                <a:latin typeface="Titillium WebLight"/>
                <a:cs typeface="Titillium WebLight"/>
              </a:defRPr>
            </a:lvl1pPr>
          </a:lstStyle>
          <a:p>
            <a:r>
              <a:rPr lang="en-AU" dirty="0"/>
              <a:t>Insert image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213" y="226483"/>
            <a:ext cx="3413321" cy="376643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ctr" anchorCtr="0">
            <a:spAutoFit/>
          </a:bodyPr>
          <a:lstStyle/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215900" y="482600"/>
            <a:ext cx="2997200" cy="266700"/>
          </a:xfrm>
        </p:spPr>
        <p:txBody>
          <a:bodyPr/>
          <a:lstStyle>
            <a:lvl1pPr>
              <a:defRPr sz="1100" b="0" i="0" baseline="0">
                <a:solidFill>
                  <a:schemeClr val="tx2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8074" y="1442420"/>
            <a:ext cx="5217526" cy="3269278"/>
          </a:xfrm>
        </p:spPr>
        <p:txBody>
          <a:bodyPr/>
          <a:lstStyle>
            <a:lvl1pPr>
              <a:defRPr sz="1500" baseline="0">
                <a:solidFill>
                  <a:srgbClr val="000000"/>
                </a:solidFill>
              </a:defRPr>
            </a:lvl1pPr>
            <a:lvl2pPr>
              <a:defRPr baseline="0">
                <a:solidFill>
                  <a:srgbClr val="000000"/>
                </a:solidFill>
                <a:latin typeface="Open Sans"/>
                <a:cs typeface="Open Sans"/>
              </a:defRPr>
            </a:lvl2pPr>
            <a:lvl3pPr marL="172800" marR="0" indent="-172800" algn="l" defTabSz="6858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 baseline="0">
                <a:solidFill>
                  <a:srgbClr val="000000"/>
                </a:solidFill>
              </a:defRPr>
            </a:lvl3pPr>
            <a:lvl4pPr>
              <a:defRPr baseline="0"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/>
              <a:t>Body copy headline</a:t>
            </a:r>
          </a:p>
          <a:p>
            <a:pPr lvl="1"/>
            <a:r>
              <a:rPr lang="en-US" dirty="0"/>
              <a:t>Body copy</a:t>
            </a:r>
          </a:p>
          <a:p>
            <a:pPr lvl="2"/>
            <a:r>
              <a:rPr lang="en-US" dirty="0"/>
              <a:t>Bullet point 1</a:t>
            </a:r>
          </a:p>
          <a:p>
            <a:pPr lvl="3"/>
            <a:r>
              <a:rPr lang="en-US" dirty="0"/>
              <a:t>Bullet point 2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98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5-101015-AGL-Solar-17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3" y="0"/>
            <a:ext cx="9139718" cy="5143499"/>
          </a:xfrm>
          <a:prstGeom prst="rect">
            <a:avLst/>
          </a:prstGeom>
        </p:spPr>
      </p:pic>
      <p:pic>
        <p:nvPicPr>
          <p:cNvPr id="8" name="Picture 7" descr="AGL_Curve-1_RGB-01.tif"/>
          <p:cNvPicPr>
            <a:picLocks noChangeAspect="1"/>
          </p:cNvPicPr>
          <p:nvPr userDrawn="1"/>
        </p:nvPicPr>
        <p:blipFill>
          <a:blip r:embed="rId3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4160831" cy="3951328"/>
          </a:xfrm>
          <a:prstGeom prst="rect">
            <a:avLst/>
          </a:prstGeom>
        </p:spPr>
      </p:pic>
      <p:pic>
        <p:nvPicPr>
          <p:cNvPr id="11" name="Picture 10" descr="AGL_Logo_Vertical_White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5244"/>
            <a:ext cx="866350" cy="822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57823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5213" y="226483"/>
            <a:ext cx="3413321" cy="376643"/>
          </a:xfrm>
        </p:spPr>
        <p:txBody>
          <a:bodyPr/>
          <a:lstStyle/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215900" y="482600"/>
            <a:ext cx="2997200" cy="266700"/>
          </a:xfrm>
        </p:spPr>
        <p:txBody>
          <a:bodyPr/>
          <a:lstStyle>
            <a:lvl1pPr>
              <a:defRPr sz="1100" b="0" i="0" baseline="0">
                <a:solidFill>
                  <a:schemeClr val="tx2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9668578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4484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9" name="Picture 8" descr="AGL_Curve-1_RGB-01.tif"/>
          <p:cNvPicPr>
            <a:picLocks noChangeAspect="1"/>
          </p:cNvPicPr>
          <p:nvPr userDrawn="1"/>
        </p:nvPicPr>
        <p:blipFill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07500"/>
            <a:ext cx="3828783" cy="36360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74423" y="4117797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</a:p>
          <a:p>
            <a:pPr lvl="0"/>
            <a:r>
              <a:rPr lang="en-AU" dirty="0" err="1"/>
              <a:t>name@agl.com.au</a:t>
            </a:r>
            <a:endParaRPr lang="en-US" dirty="0"/>
          </a:p>
          <a:p>
            <a:pPr lvl="0"/>
            <a:endParaRPr lang="en-AU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484553" y="2745231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  <a:endParaRPr lang="en-AU" dirty="0"/>
          </a:p>
          <a:p>
            <a:pPr lvl="0"/>
            <a:r>
              <a:rPr lang="en-AU" dirty="0" err="1"/>
              <a:t>name@agl.com.au</a:t>
            </a:r>
            <a:endParaRPr lang="en-US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477751" y="3431029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  <a:endParaRPr lang="en-AU" dirty="0"/>
          </a:p>
          <a:p>
            <a:pPr lvl="0"/>
            <a:r>
              <a:rPr lang="en-AU" dirty="0" err="1"/>
              <a:t>name@agl.com.au</a:t>
            </a:r>
            <a:endParaRPr lang="en-US" dirty="0"/>
          </a:p>
          <a:p>
            <a:pPr lvl="0"/>
            <a:endParaRPr lang="en-AU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487884" y="2127165"/>
            <a:ext cx="1080000" cy="467999"/>
          </a:xfrm>
        </p:spPr>
        <p:txBody>
          <a:bodyPr lIns="108000" tIns="46800" rIns="108000" bIns="46800">
            <a:noAutofit/>
          </a:bodyPr>
          <a:lstStyle>
            <a:lvl1pPr>
              <a:defRPr sz="2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Contact</a:t>
            </a:r>
            <a:endParaRPr lang="en-AU" dirty="0"/>
          </a:p>
        </p:txBody>
      </p:sp>
      <p:cxnSp>
        <p:nvCxnSpPr>
          <p:cNvPr id="43" name="Straight Connector 42"/>
          <p:cNvCxnSpPr/>
          <p:nvPr userDrawn="1"/>
        </p:nvCxnSpPr>
        <p:spPr>
          <a:xfrm flipV="1">
            <a:off x="575734" y="2563283"/>
            <a:ext cx="1230626" cy="21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1807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GL_Flower-1_RGB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t="17844" b="15217"/>
          <a:stretch/>
        </p:blipFill>
        <p:spPr>
          <a:xfrm>
            <a:off x="0" y="0"/>
            <a:ext cx="9278680" cy="5143500"/>
          </a:xfrm>
          <a:prstGeom prst="rect">
            <a:avLst/>
          </a:prstGeom>
        </p:spPr>
      </p:pic>
      <p:sp>
        <p:nvSpPr>
          <p:cNvPr id="8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74423" y="4117797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</a:p>
          <a:p>
            <a:pPr lvl="0"/>
            <a:r>
              <a:rPr lang="en-AU" dirty="0" err="1"/>
              <a:t>name@agl.com.au</a:t>
            </a:r>
            <a:endParaRPr lang="en-US" dirty="0"/>
          </a:p>
          <a:p>
            <a:pPr lvl="0"/>
            <a:endParaRPr lang="en-AU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484553" y="2745231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  <a:endParaRPr lang="en-AU" dirty="0"/>
          </a:p>
          <a:p>
            <a:pPr lvl="0"/>
            <a:r>
              <a:rPr lang="en-AU" dirty="0" err="1"/>
              <a:t>name@agl.com.au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477751" y="3431029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  <a:endParaRPr lang="en-AU" dirty="0"/>
          </a:p>
          <a:p>
            <a:pPr lvl="0"/>
            <a:r>
              <a:rPr lang="en-AU" dirty="0" err="1"/>
              <a:t>name@agl.com.au</a:t>
            </a:r>
            <a:endParaRPr lang="en-US" dirty="0"/>
          </a:p>
          <a:p>
            <a:pPr lvl="0"/>
            <a:endParaRPr lang="en-AU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487884" y="2127165"/>
            <a:ext cx="1080000" cy="467999"/>
          </a:xfrm>
        </p:spPr>
        <p:txBody>
          <a:bodyPr lIns="108000" tIns="46800" rIns="108000" bIns="46800">
            <a:noAutofit/>
          </a:bodyPr>
          <a:lstStyle>
            <a:lvl1pPr>
              <a:defRPr sz="2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Contact</a:t>
            </a:r>
            <a:endParaRPr lang="en-AU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575734" y="2563283"/>
            <a:ext cx="1230626" cy="21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52482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GL_Ocean-1_RGB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3" b="1910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74423" y="4117797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</a:p>
          <a:p>
            <a:pPr lvl="0"/>
            <a:r>
              <a:rPr lang="en-AU" dirty="0" err="1"/>
              <a:t>name@agl.com.au</a:t>
            </a:r>
            <a:endParaRPr lang="en-US" dirty="0"/>
          </a:p>
          <a:p>
            <a:pPr lvl="0"/>
            <a:endParaRPr lang="en-AU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484553" y="2745231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  <a:endParaRPr lang="en-AU" dirty="0"/>
          </a:p>
          <a:p>
            <a:pPr lvl="0"/>
            <a:r>
              <a:rPr lang="en-AU" dirty="0" err="1"/>
              <a:t>name@agl.com.au</a:t>
            </a:r>
            <a:endParaRPr lang="en-US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477751" y="3431029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  <a:endParaRPr lang="en-AU" dirty="0"/>
          </a:p>
          <a:p>
            <a:pPr lvl="0"/>
            <a:r>
              <a:rPr lang="en-AU" dirty="0" err="1"/>
              <a:t>name@agl.com.au</a:t>
            </a:r>
            <a:endParaRPr lang="en-US" dirty="0"/>
          </a:p>
          <a:p>
            <a:pPr lvl="0"/>
            <a:endParaRPr lang="en-AU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487884" y="2127165"/>
            <a:ext cx="1080000" cy="467999"/>
          </a:xfrm>
        </p:spPr>
        <p:txBody>
          <a:bodyPr lIns="108000" tIns="46800" rIns="108000" bIns="46800">
            <a:noAutofit/>
          </a:bodyPr>
          <a:lstStyle>
            <a:lvl1pPr>
              <a:defRPr sz="2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Contact</a:t>
            </a:r>
            <a:endParaRPr lang="en-AU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575734" y="2563283"/>
            <a:ext cx="1230626" cy="21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8583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5143500"/>
          </a:xfrm>
          <a:solidFill>
            <a:schemeClr val="bg2">
              <a:lumMod val="60000"/>
              <a:lumOff val="40000"/>
            </a:schemeClr>
          </a:solidFill>
        </p:spPr>
        <p:txBody>
          <a:bodyPr tIns="513000" anchor="ctr" anchorCtr="0">
            <a:normAutofit/>
          </a:bodyPr>
          <a:lstStyle>
            <a:lvl1pPr algn="ctr">
              <a:defRPr lang="en-AU" dirty="0"/>
            </a:lvl1pPr>
          </a:lstStyle>
          <a:p>
            <a:r>
              <a:rPr lang="en-AU" dirty="0"/>
              <a:t>Click Icon to Add Image</a:t>
            </a:r>
          </a:p>
        </p:txBody>
      </p:sp>
      <p:pic>
        <p:nvPicPr>
          <p:cNvPr id="15" name="Picture 14" descr="AGL_Logo_Vertical_White_RGB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5244"/>
            <a:ext cx="866350" cy="82254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488157" y="689373"/>
            <a:ext cx="2699543" cy="656827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0" kern="1200">
                <a:solidFill>
                  <a:srgbClr val="FFFFFF"/>
                </a:solidFill>
                <a:latin typeface="Titillium WebLight"/>
                <a:ea typeface="+mj-ea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8799" y="1348600"/>
            <a:ext cx="2698901" cy="371513"/>
          </a:xfrm>
          <a:prstGeom prst="rect">
            <a:avLst/>
          </a:prstGeom>
        </p:spPr>
        <p:txBody>
          <a:bodyPr lIns="108000" tIns="46800" rIns="108000" bIns="46800" anchor="t" anchorCtr="0"/>
          <a:lstStyle>
            <a:lvl1pPr algn="l">
              <a:defRPr sz="1800" b="0" i="0">
                <a:solidFill>
                  <a:srgbClr val="FFFFFF"/>
                </a:solidFill>
                <a:latin typeface="Titillium WebSemiBold"/>
                <a:cs typeface="Titillium WebSemiBold"/>
              </a:defRPr>
            </a:lvl1pPr>
          </a:lstStyle>
          <a:p>
            <a:r>
              <a:rPr lang="en-AU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1295289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5-101015-AGL-Solar-17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3" y="0"/>
            <a:ext cx="9139718" cy="5143499"/>
          </a:xfrm>
          <a:prstGeom prst="rect">
            <a:avLst/>
          </a:prstGeom>
        </p:spPr>
      </p:pic>
      <p:pic>
        <p:nvPicPr>
          <p:cNvPr id="8" name="Picture 7" descr="AGL_Curve-1_RGB-01.tif"/>
          <p:cNvPicPr>
            <a:picLocks noChangeAspect="1"/>
          </p:cNvPicPr>
          <p:nvPr userDrawn="1"/>
        </p:nvPicPr>
        <p:blipFill>
          <a:blip r:embed="rId3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4160831" cy="3951328"/>
          </a:xfrm>
          <a:prstGeom prst="rect">
            <a:avLst/>
          </a:prstGeom>
        </p:spPr>
      </p:pic>
      <p:pic>
        <p:nvPicPr>
          <p:cNvPr id="11" name="Picture 10" descr="AGL_Logo_Vertical_White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5244"/>
            <a:ext cx="866350" cy="822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8345928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2-031213-AGL-Wind-Farms-089-FINAL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 descr="AGL_Curve-1_RGB-01.tif"/>
          <p:cNvPicPr>
            <a:picLocks noChangeAspect="1"/>
          </p:cNvPicPr>
          <p:nvPr userDrawn="1"/>
        </p:nvPicPr>
        <p:blipFill>
          <a:blip r:embed="rId3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4160831" cy="3951328"/>
          </a:xfrm>
          <a:prstGeom prst="rect">
            <a:avLst/>
          </a:prstGeom>
        </p:spPr>
      </p:pic>
      <p:pic>
        <p:nvPicPr>
          <p:cNvPr id="13" name="Picture 12" descr="AGL_Logo_Vertical_White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5244"/>
            <a:ext cx="866350" cy="822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0047035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ettyImages-554992459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0" b="1802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GL_Curve-1_RGB-01.tif"/>
          <p:cNvPicPr>
            <a:picLocks noChangeAspect="1"/>
          </p:cNvPicPr>
          <p:nvPr userDrawn="1"/>
        </p:nvPicPr>
        <p:blipFill>
          <a:blip r:embed="rId3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4160831" cy="3951328"/>
          </a:xfrm>
          <a:prstGeom prst="rect">
            <a:avLst/>
          </a:prstGeom>
        </p:spPr>
      </p:pic>
      <p:pic>
        <p:nvPicPr>
          <p:cNvPr id="12" name="Picture 11" descr="AGL_Logo_Vertical_White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5244"/>
            <a:ext cx="866350" cy="822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2622862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ettyImages-664657295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" r="1774" b="1568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GL_Curve-1_RGB-01.tif"/>
          <p:cNvPicPr>
            <a:picLocks noChangeAspect="1"/>
          </p:cNvPicPr>
          <p:nvPr userDrawn="1"/>
        </p:nvPicPr>
        <p:blipFill>
          <a:blip r:embed="rId3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4160831" cy="3951328"/>
          </a:xfrm>
          <a:prstGeom prst="rect">
            <a:avLst/>
          </a:prstGeom>
        </p:spPr>
      </p:pic>
      <p:pic>
        <p:nvPicPr>
          <p:cNvPr id="12" name="Picture 11" descr="AGL_Logo_Vertical_White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5244"/>
            <a:ext cx="866350" cy="822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617639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2-031213-AGL-Wind-Farms-089-FINAL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 descr="AGL_Curve-1_RGB-01.tif"/>
          <p:cNvPicPr>
            <a:picLocks noChangeAspect="1"/>
          </p:cNvPicPr>
          <p:nvPr userDrawn="1"/>
        </p:nvPicPr>
        <p:blipFill>
          <a:blip r:embed="rId3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4160831" cy="3951328"/>
          </a:xfrm>
          <a:prstGeom prst="rect">
            <a:avLst/>
          </a:prstGeom>
        </p:spPr>
      </p:pic>
      <p:pic>
        <p:nvPicPr>
          <p:cNvPr id="13" name="Picture 12" descr="AGL_Logo_Vertical_White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5244"/>
            <a:ext cx="866350" cy="822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1362362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ettyImages-500594890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21" b="31337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9" name="Picture 8" descr="AGL_Curve-1_RGB-01.tif"/>
          <p:cNvPicPr>
            <a:picLocks noChangeAspect="1"/>
          </p:cNvPicPr>
          <p:nvPr userDrawn="1"/>
        </p:nvPicPr>
        <p:blipFill>
          <a:blip r:embed="rId3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4160831" cy="3951328"/>
          </a:xfrm>
          <a:prstGeom prst="rect">
            <a:avLst/>
          </a:prstGeom>
        </p:spPr>
      </p:pic>
      <p:pic>
        <p:nvPicPr>
          <p:cNvPr id="13" name="Picture 12" descr="AGL_Logo_Vertical_White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5244"/>
            <a:ext cx="866350" cy="822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7965390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ettyImages-458003991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71" b="3973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 descr="AGL_Curve-1_RGB-01.tif"/>
          <p:cNvPicPr>
            <a:picLocks noChangeAspect="1"/>
          </p:cNvPicPr>
          <p:nvPr userDrawn="1"/>
        </p:nvPicPr>
        <p:blipFill>
          <a:blip r:embed="rId3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4160831" cy="3951328"/>
          </a:xfrm>
          <a:prstGeom prst="rect">
            <a:avLst/>
          </a:prstGeom>
        </p:spPr>
      </p:pic>
      <p:pic>
        <p:nvPicPr>
          <p:cNvPr id="13" name="Picture 12" descr="AGL_Logo_Vertical_White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5244"/>
            <a:ext cx="866350" cy="822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5688670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ettyImages-545878661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 descr="BG_Shape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30" y="-6864"/>
            <a:ext cx="5025658" cy="4661243"/>
          </a:xfrm>
          <a:prstGeom prst="rect">
            <a:avLst/>
          </a:prstGeom>
        </p:spPr>
      </p:pic>
      <p:pic>
        <p:nvPicPr>
          <p:cNvPr id="10" name="Picture 9" descr="AGL_Logo_Vertical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1731"/>
            <a:ext cx="866654" cy="822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rgbClr val="001CB0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4415724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1-121013-AGL-Wind-Farms-268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3" b="72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BG_Shape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30" y="-6864"/>
            <a:ext cx="5025658" cy="4661243"/>
          </a:xfrm>
          <a:prstGeom prst="rect">
            <a:avLst/>
          </a:prstGeom>
        </p:spPr>
      </p:pic>
      <p:pic>
        <p:nvPicPr>
          <p:cNvPr id="12" name="Picture 11" descr="AGL_Logo_Vertical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1731"/>
            <a:ext cx="866654" cy="822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rgbClr val="001CB0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8101972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GL_Flower-1_RGB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t="17844" b="15217"/>
          <a:stretch/>
        </p:blipFill>
        <p:spPr>
          <a:xfrm>
            <a:off x="0" y="0"/>
            <a:ext cx="9278680" cy="5143500"/>
          </a:xfrm>
          <a:prstGeom prst="rect">
            <a:avLst/>
          </a:prstGeom>
        </p:spPr>
      </p:pic>
      <p:pic>
        <p:nvPicPr>
          <p:cNvPr id="8" name="Picture 7" descr="BG_Shape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30" y="-6864"/>
            <a:ext cx="5025658" cy="4661243"/>
          </a:xfrm>
          <a:prstGeom prst="rect">
            <a:avLst/>
          </a:prstGeom>
        </p:spPr>
      </p:pic>
      <p:pic>
        <p:nvPicPr>
          <p:cNvPr id="12" name="Picture 11" descr="AGL_Logo_Vertical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1731"/>
            <a:ext cx="866654" cy="822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rgbClr val="001CB0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0916605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GL_Ocean-1_RGB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3" b="1910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 descr="BG_Shape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30" y="-6864"/>
            <a:ext cx="5025658" cy="4661243"/>
          </a:xfrm>
          <a:prstGeom prst="rect">
            <a:avLst/>
          </a:prstGeom>
        </p:spPr>
      </p:pic>
      <p:pic>
        <p:nvPicPr>
          <p:cNvPr id="12" name="Picture 11" descr="AGL_Logo_Vertical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1731"/>
            <a:ext cx="866654" cy="822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rgbClr val="001CB0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9568583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 userDrawn="1"/>
        </p:nvSpPr>
        <p:spPr>
          <a:xfrm>
            <a:off x="0" y="0"/>
            <a:ext cx="9144000" cy="5012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13" name="Picture 12" descr="AGL_Curve-1_RGB-01.tif"/>
          <p:cNvPicPr>
            <a:picLocks noChangeAspect="1"/>
          </p:cNvPicPr>
          <p:nvPr userDrawn="1"/>
        </p:nvPicPr>
        <p:blipFill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2198707" cy="208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5837" y="419101"/>
            <a:ext cx="1855863" cy="596900"/>
          </a:xfrm>
          <a:noFill/>
          <a:ln>
            <a:noFill/>
          </a:ln>
        </p:spPr>
        <p:txBody>
          <a:bodyPr lIns="108000" tIns="0" rIns="0" bIns="40500" anchor="b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Agenda</a:t>
            </a:r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311659" y="3519919"/>
            <a:ext cx="719408" cy="378000"/>
          </a:xfrm>
        </p:spPr>
        <p:txBody>
          <a:bodyPr lIns="0" tIns="0" rIns="0" bIns="0">
            <a:noAutofit/>
          </a:bodyPr>
          <a:lstStyle>
            <a:lvl1pPr>
              <a:defRPr sz="1100" b="0">
                <a:solidFill>
                  <a:schemeClr val="tx1"/>
                </a:solidFill>
                <a:latin typeface="Open Sans"/>
                <a:cs typeface="Open Sans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Agenda 0</a:t>
            </a:r>
            <a:endParaRPr lang="en-AU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3600255" y="3519918"/>
            <a:ext cx="717745" cy="378000"/>
          </a:xfrm>
        </p:spPr>
        <p:txBody>
          <a:bodyPr lIns="0" tIns="0" rIns="0" bIns="0">
            <a:noAutofit/>
          </a:bodyPr>
          <a:lstStyle>
            <a:lvl1pPr>
              <a:defRPr sz="1100" b="0">
                <a:solidFill>
                  <a:schemeClr val="tx1"/>
                </a:solidFill>
                <a:latin typeface="Open Sans"/>
                <a:cs typeface="Open Sans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Agenda 0</a:t>
            </a:r>
            <a:endParaRPr lang="en-AU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4880387" y="3519918"/>
            <a:ext cx="716080" cy="378000"/>
          </a:xfrm>
        </p:spPr>
        <p:txBody>
          <a:bodyPr lIns="0" tIns="0" rIns="0" bIns="0">
            <a:noAutofit/>
          </a:bodyPr>
          <a:lstStyle>
            <a:lvl1pPr>
              <a:defRPr sz="1100" b="0">
                <a:solidFill>
                  <a:schemeClr val="tx1"/>
                </a:solidFill>
                <a:latin typeface="Open Sans"/>
                <a:cs typeface="Open Sans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Agenda 0</a:t>
            </a:r>
            <a:endParaRPr lang="en-AU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6152053" y="3519918"/>
            <a:ext cx="722880" cy="378000"/>
          </a:xfrm>
        </p:spPr>
        <p:txBody>
          <a:bodyPr lIns="0" tIns="0" rIns="0" bIns="0">
            <a:noAutofit/>
          </a:bodyPr>
          <a:lstStyle>
            <a:lvl1pPr>
              <a:defRPr sz="1100" b="0">
                <a:solidFill>
                  <a:schemeClr val="tx1"/>
                </a:solidFill>
                <a:latin typeface="Open Sans"/>
                <a:cs typeface="Open Sans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Agenda 0</a:t>
            </a:r>
            <a:endParaRPr lang="en-AU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 hasCustomPrompt="1"/>
          </p:nvPr>
        </p:nvSpPr>
        <p:spPr>
          <a:xfrm>
            <a:off x="7432182" y="3519918"/>
            <a:ext cx="704285" cy="378000"/>
          </a:xfrm>
        </p:spPr>
        <p:txBody>
          <a:bodyPr lIns="0" tIns="0" rIns="0" bIns="0">
            <a:noAutofit/>
          </a:bodyPr>
          <a:lstStyle>
            <a:lvl1pPr>
              <a:defRPr sz="1100" b="0">
                <a:solidFill>
                  <a:schemeClr val="tx1"/>
                </a:solidFill>
                <a:latin typeface="Open Sans"/>
                <a:cs typeface="Open Sans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Agenda 0</a:t>
            </a:r>
            <a:endParaRPr lang="en-AU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 hasCustomPrompt="1"/>
          </p:nvPr>
        </p:nvSpPr>
        <p:spPr>
          <a:xfrm>
            <a:off x="1039844" y="3519918"/>
            <a:ext cx="695824" cy="378000"/>
          </a:xfrm>
        </p:spPr>
        <p:txBody>
          <a:bodyPr lIns="0" tIns="0" rIns="0" bIns="0">
            <a:noAutofit/>
          </a:bodyPr>
          <a:lstStyle>
            <a:lvl1pPr>
              <a:defRPr sz="1100" b="0">
                <a:solidFill>
                  <a:schemeClr val="tx1"/>
                </a:solidFill>
                <a:latin typeface="Open Sans"/>
                <a:cs typeface="Open Sans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Agenda 0</a:t>
            </a:r>
            <a:endParaRPr lang="en-AU" dirty="0"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6797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5012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8" name="Picture 7" descr="AGL_Curve-1_RGB-01.tif"/>
          <p:cNvPicPr>
            <a:picLocks noChangeAspect="1"/>
          </p:cNvPicPr>
          <p:nvPr userDrawn="1"/>
        </p:nvPicPr>
        <p:blipFill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2198707" cy="208800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 sz="2000" b="0" i="0" baseline="0"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137" y="419100"/>
            <a:ext cx="1208163" cy="761999"/>
          </a:xfrm>
          <a:noFill/>
        </p:spPr>
        <p:txBody>
          <a:bodyPr lIns="108000" tIns="0" rIns="0" bIns="40500" anchor="b">
            <a:noAutofit/>
          </a:bodyPr>
          <a:lstStyle>
            <a:lvl1pPr algn="l">
              <a:defRPr sz="1600" b="0" i="0" baseline="0">
                <a:solidFill>
                  <a:schemeClr val="bg1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Caption text for image  goes here </a:t>
            </a:r>
            <a:endParaRPr lang="en-AU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5999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" name="Picture 2" descr="AGL_Curve-2_RGB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1675"/>
            <a:ext cx="9144000" cy="2911825"/>
          </a:xfrm>
          <a:prstGeom prst="rect">
            <a:avLst/>
          </a:prstGeom>
        </p:spPr>
      </p:pic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42214" y="697294"/>
            <a:ext cx="3505886" cy="402291"/>
          </a:xfrm>
          <a:noFill/>
        </p:spPr>
        <p:txBody>
          <a:bodyPr lIns="108000" tIns="46800" rIns="108000" bIns="46800" anchor="ctr">
            <a:sp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000" b="0" i="0">
                <a:solidFill>
                  <a:srgbClr val="001CB0"/>
                </a:solidFill>
                <a:latin typeface="Titillium WebSemiBold"/>
                <a:cs typeface="Titillium WebSemiBold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00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>
              <a:lnSpc>
                <a:spcPct val="100000"/>
              </a:lnSpc>
              <a:spcAft>
                <a:spcPts val="0"/>
              </a:spcAft>
              <a:defRPr sz="5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00"/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>
              <a:lnSpc>
                <a:spcPct val="100000"/>
              </a:lnSpc>
              <a:spcAft>
                <a:spcPts val="0"/>
              </a:spcAft>
              <a:defRPr sz="500">
                <a:latin typeface="+mn-lt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500"/>
            </a:lvl8pPr>
            <a:lvl9pPr>
              <a:lnSpc>
                <a:spcPct val="100000"/>
              </a:lnSpc>
              <a:defRPr sz="500"/>
            </a:lvl9pPr>
          </a:lstStyle>
          <a:p>
            <a:pPr lvl="0"/>
            <a:r>
              <a:rPr lang="en-US" dirty="0"/>
              <a:t>Headline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42214" y="998876"/>
            <a:ext cx="2934386" cy="309958"/>
          </a:xfrm>
          <a:noFill/>
        </p:spPr>
        <p:txBody>
          <a:bodyPr lIns="108000" tIns="46800" rIns="108000" bIns="46800" anchor="ctr">
            <a:sp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1400" b="0" i="0" baseline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00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>
              <a:lnSpc>
                <a:spcPct val="100000"/>
              </a:lnSpc>
              <a:spcAft>
                <a:spcPts val="0"/>
              </a:spcAft>
              <a:defRPr sz="5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00"/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>
              <a:lnSpc>
                <a:spcPct val="100000"/>
              </a:lnSpc>
              <a:spcAft>
                <a:spcPts val="0"/>
              </a:spcAft>
              <a:defRPr sz="500">
                <a:latin typeface="+mn-lt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500"/>
            </a:lvl8pPr>
            <a:lvl9pPr>
              <a:lnSpc>
                <a:spcPct val="100000"/>
              </a:lnSpc>
              <a:defRPr sz="500"/>
            </a:lvl9pPr>
          </a:lstStyle>
          <a:p>
            <a:pPr lvl="0"/>
            <a:r>
              <a:rPr lang="en-US" dirty="0"/>
              <a:t>Sub headline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95333" y="3913740"/>
            <a:ext cx="3454400" cy="658771"/>
          </a:xfrm>
          <a:noFill/>
        </p:spPr>
        <p:txBody>
          <a:bodyPr wrap="square" lIns="108000" tIns="46800" rIns="108000" bIns="46800" anchor="t">
            <a:sp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 text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614624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213" y="226483"/>
            <a:ext cx="3413321" cy="376643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ctr" anchorCtr="0">
            <a:spAutoFit/>
          </a:bodyPr>
          <a:lstStyle/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60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215900" y="482600"/>
            <a:ext cx="2997200" cy="266700"/>
          </a:xfrm>
        </p:spPr>
        <p:txBody>
          <a:bodyPr/>
          <a:lstStyle>
            <a:lvl1pPr>
              <a:defRPr sz="1100" b="0" i="0" baseline="0">
                <a:solidFill>
                  <a:schemeClr val="tx2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64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6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3"/>
          <p:cNvSpPr>
            <a:spLocks noGrp="1"/>
          </p:cNvSpPr>
          <p:nvPr>
            <p:ph sz="quarter" idx="18" hasCustomPrompt="1"/>
          </p:nvPr>
        </p:nvSpPr>
        <p:spPr>
          <a:xfrm>
            <a:off x="220665" y="1443037"/>
            <a:ext cx="8027999" cy="3268662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</a:lstStyle>
          <a:p>
            <a:pPr lvl="0"/>
            <a:r>
              <a:rPr lang="en-US" dirty="0"/>
              <a:t>Body copy headline</a:t>
            </a:r>
          </a:p>
          <a:p>
            <a:pPr lvl="1"/>
            <a:r>
              <a:rPr lang="en-US" dirty="0"/>
              <a:t>Body copy</a:t>
            </a:r>
          </a:p>
          <a:p>
            <a:pPr lvl="2"/>
            <a:r>
              <a:rPr lang="en-US" dirty="0"/>
              <a:t>Bullet point 1</a:t>
            </a:r>
          </a:p>
          <a:p>
            <a:pPr lvl="3"/>
            <a:r>
              <a:rPr lang="en-US" dirty="0"/>
              <a:t>Bullet point 2</a:t>
            </a:r>
          </a:p>
        </p:txBody>
      </p:sp>
    </p:spTree>
    <p:extLst>
      <p:ext uri="{BB962C8B-B14F-4D97-AF65-F5344CB8AC3E}">
        <p14:creationId xmlns:p14="http://schemas.microsoft.com/office/powerpoint/2010/main" val="517279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ettyImages-554992459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0" b="1802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GL_Curve-1_RGB-01.tif"/>
          <p:cNvPicPr>
            <a:picLocks noChangeAspect="1"/>
          </p:cNvPicPr>
          <p:nvPr userDrawn="1"/>
        </p:nvPicPr>
        <p:blipFill>
          <a:blip r:embed="rId3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4160831" cy="3951328"/>
          </a:xfrm>
          <a:prstGeom prst="rect">
            <a:avLst/>
          </a:prstGeom>
        </p:spPr>
      </p:pic>
      <p:pic>
        <p:nvPicPr>
          <p:cNvPr id="12" name="Picture 11" descr="AGL_Logo_Vertical_White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5244"/>
            <a:ext cx="866350" cy="822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73872273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/>
          <p:cNvSpPr>
            <a:spLocks noGrp="1"/>
          </p:cNvSpPr>
          <p:nvPr>
            <p:ph sz="quarter" idx="18" hasCustomPrompt="1"/>
          </p:nvPr>
        </p:nvSpPr>
        <p:spPr>
          <a:xfrm>
            <a:off x="220664" y="1443037"/>
            <a:ext cx="3759200" cy="3268662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</a:lstStyle>
          <a:p>
            <a:pPr lvl="0"/>
            <a:r>
              <a:rPr lang="en-US" dirty="0"/>
              <a:t>Body copy headline</a:t>
            </a:r>
          </a:p>
          <a:p>
            <a:pPr lvl="1"/>
            <a:r>
              <a:rPr lang="en-US" dirty="0"/>
              <a:t>Body copy</a:t>
            </a:r>
          </a:p>
          <a:p>
            <a:pPr lvl="2"/>
            <a:r>
              <a:rPr lang="en-US" dirty="0"/>
              <a:t>Bullet point 1</a:t>
            </a:r>
          </a:p>
          <a:p>
            <a:pPr lvl="3"/>
            <a:r>
              <a:rPr lang="en-US" dirty="0"/>
              <a:t>Bullet point 2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9" hasCustomPrompt="1"/>
          </p:nvPr>
        </p:nvSpPr>
        <p:spPr>
          <a:xfrm>
            <a:off x="4474104" y="1443565"/>
            <a:ext cx="3776662" cy="3268663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</a:lstStyle>
          <a:p>
            <a:pPr lvl="0"/>
            <a:r>
              <a:rPr lang="en-US" dirty="0"/>
              <a:t>Body copy headline</a:t>
            </a:r>
          </a:p>
          <a:p>
            <a:pPr lvl="1"/>
            <a:r>
              <a:rPr lang="en-US" dirty="0"/>
              <a:t>Body copy</a:t>
            </a:r>
          </a:p>
          <a:p>
            <a:pPr lvl="2"/>
            <a:r>
              <a:rPr lang="en-US" dirty="0"/>
              <a:t>Bullet point 1</a:t>
            </a:r>
          </a:p>
          <a:p>
            <a:pPr lvl="3"/>
            <a:r>
              <a:rPr lang="en-US" dirty="0"/>
              <a:t>Bullet point 2</a:t>
            </a:r>
          </a:p>
          <a:p>
            <a:pPr lvl="4"/>
            <a:endParaRPr lang="en-US" dirty="0"/>
          </a:p>
        </p:txBody>
      </p:sp>
      <p:sp>
        <p:nvSpPr>
          <p:cNvPr id="2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213" y="226483"/>
            <a:ext cx="3413321" cy="376643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ctr" anchorCtr="0">
            <a:spAutoFit/>
          </a:bodyPr>
          <a:lstStyle/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215900" y="482600"/>
            <a:ext cx="2997200" cy="266700"/>
          </a:xfrm>
        </p:spPr>
        <p:txBody>
          <a:bodyPr/>
          <a:lstStyle>
            <a:lvl1pPr>
              <a:defRPr sz="1100" b="0" i="0" baseline="0">
                <a:solidFill>
                  <a:schemeClr val="tx2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2502220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211667" y="1447799"/>
            <a:ext cx="3759200" cy="3268132"/>
          </a:xfrm>
          <a:solidFill>
            <a:schemeClr val="bg2">
              <a:lumMod val="60000"/>
              <a:lumOff val="40000"/>
            </a:schemeClr>
          </a:solidFill>
        </p:spPr>
        <p:txBody>
          <a:bodyPr tIns="513000" anchor="ctr" anchorCtr="0">
            <a:normAutofit/>
          </a:bodyPr>
          <a:lstStyle>
            <a:lvl1pPr algn="ctr">
              <a:defRPr sz="2000" b="0" i="0">
                <a:latin typeface="Titillium WebLight"/>
                <a:cs typeface="Titillium WebLight"/>
              </a:defRPr>
            </a:lvl1pPr>
          </a:lstStyle>
          <a:p>
            <a:r>
              <a:rPr lang="en-AU" dirty="0"/>
              <a:t>Click icon to add image</a:t>
            </a:r>
          </a:p>
        </p:txBody>
      </p:sp>
      <p:sp>
        <p:nvSpPr>
          <p:cNvPr id="24" name="Picture Placeholder 12"/>
          <p:cNvSpPr>
            <a:spLocks noGrp="1"/>
          </p:cNvSpPr>
          <p:nvPr>
            <p:ph type="pic" sz="quarter" idx="16" hasCustomPrompt="1"/>
          </p:nvPr>
        </p:nvSpPr>
        <p:spPr>
          <a:xfrm>
            <a:off x="4470400" y="1442991"/>
            <a:ext cx="3780000" cy="3268706"/>
          </a:xfrm>
          <a:solidFill>
            <a:schemeClr val="bg2"/>
          </a:solidFill>
        </p:spPr>
        <p:txBody>
          <a:bodyPr tIns="513000" anchor="ctr" anchorCtr="0">
            <a:normAutofit/>
          </a:bodyPr>
          <a:lstStyle>
            <a:lvl1pPr algn="ctr">
              <a:defRPr sz="2000" b="0" i="0">
                <a:latin typeface="Titillium WebLight"/>
                <a:cs typeface="Titillium WebLight"/>
              </a:defRPr>
            </a:lvl1pPr>
          </a:lstStyle>
          <a:p>
            <a:r>
              <a:rPr lang="en-AU" dirty="0"/>
              <a:t>Click icon to add image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213" y="226483"/>
            <a:ext cx="3413321" cy="376643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ctr" anchorCtr="0">
            <a:spAutoFit/>
          </a:bodyPr>
          <a:lstStyle/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215900" y="482600"/>
            <a:ext cx="2997200" cy="266700"/>
          </a:xfrm>
        </p:spPr>
        <p:txBody>
          <a:bodyPr/>
          <a:lstStyle>
            <a:lvl1pPr>
              <a:defRPr sz="1100" b="0" i="0" baseline="0">
                <a:solidFill>
                  <a:schemeClr val="tx2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9786396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8074" y="1442420"/>
            <a:ext cx="5217526" cy="3269278"/>
          </a:xfrm>
        </p:spPr>
        <p:txBody>
          <a:bodyPr/>
          <a:lstStyle>
            <a:lvl1pPr>
              <a:defRPr sz="1500" baseline="0">
                <a:solidFill>
                  <a:srgbClr val="000000"/>
                </a:solidFill>
              </a:defRPr>
            </a:lvl1pPr>
            <a:lvl2pPr>
              <a:defRPr baseline="0">
                <a:solidFill>
                  <a:srgbClr val="000000"/>
                </a:solidFill>
                <a:latin typeface="Open Sans"/>
                <a:cs typeface="Open Sans"/>
              </a:defRPr>
            </a:lvl2pPr>
            <a:lvl3pPr marL="172800" marR="0" indent="-172800" algn="l" defTabSz="6858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 baseline="0">
                <a:solidFill>
                  <a:srgbClr val="000000"/>
                </a:solidFill>
              </a:defRPr>
            </a:lvl3pPr>
            <a:lvl4pPr>
              <a:defRPr baseline="0"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/>
              <a:t>Body copy headline</a:t>
            </a:r>
          </a:p>
          <a:p>
            <a:pPr lvl="2"/>
            <a:r>
              <a:rPr lang="en-US" dirty="0"/>
              <a:t>Bullet point 1</a:t>
            </a:r>
          </a:p>
          <a:p>
            <a:pPr lvl="2"/>
            <a:r>
              <a:rPr lang="en-US" dirty="0"/>
              <a:t>Bullet point 1</a:t>
            </a:r>
          </a:p>
          <a:p>
            <a:pPr marL="0" marR="0" lvl="2" indent="-172800" algn="l" defTabSz="6858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 1</a:t>
            </a:r>
          </a:p>
          <a:p>
            <a:pPr marL="0" marR="0" lvl="2" indent="-172800" algn="l" defTabSz="6858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 1 </a:t>
            </a:r>
          </a:p>
          <a:p>
            <a:pPr marL="0" marR="0" lvl="2" indent="-172800" algn="l" defTabSz="6858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 1</a:t>
            </a:r>
          </a:p>
          <a:p>
            <a:pPr marL="0" marR="0" lvl="2" indent="-172800" algn="l" defTabSz="6858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 1</a:t>
            </a:r>
          </a:p>
          <a:p>
            <a:pPr marL="0" marR="0" lvl="2" indent="-172800" algn="l" defTabSz="6858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 1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9" hasCustomPrompt="1"/>
          </p:nvPr>
        </p:nvSpPr>
        <p:spPr>
          <a:xfrm>
            <a:off x="5719233" y="1452562"/>
            <a:ext cx="2535767" cy="3250670"/>
          </a:xfrm>
        </p:spPr>
        <p:txBody>
          <a:bodyPr anchor="ctr"/>
          <a:lstStyle>
            <a:lvl1pPr algn="ctr">
              <a:defRPr sz="2000" b="0" i="0" baseline="0">
                <a:latin typeface="Titillium WebLight"/>
                <a:cs typeface="Titillium WebLight"/>
              </a:defRPr>
            </a:lvl1pPr>
          </a:lstStyle>
          <a:p>
            <a:r>
              <a:rPr lang="en-US" b="0" i="0" dirty="0">
                <a:latin typeface="Titillium WebLight"/>
                <a:cs typeface="Titillium WebLight"/>
              </a:rPr>
              <a:t>Insert chart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213" y="226483"/>
            <a:ext cx="3413321" cy="376643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ctr" anchorCtr="0">
            <a:spAutoFit/>
          </a:bodyPr>
          <a:lstStyle/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215900" y="482600"/>
            <a:ext cx="2997200" cy="266700"/>
          </a:xfrm>
        </p:spPr>
        <p:txBody>
          <a:bodyPr/>
          <a:lstStyle>
            <a:lvl1pPr>
              <a:defRPr sz="1100" b="0" i="0" baseline="0">
                <a:solidFill>
                  <a:schemeClr val="tx2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0185444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6127808" y="931333"/>
            <a:ext cx="3016192" cy="4212167"/>
          </a:xfrm>
          <a:solidFill>
            <a:schemeClr val="bg2">
              <a:lumMod val="60000"/>
              <a:lumOff val="40000"/>
            </a:schemeClr>
          </a:solidFill>
        </p:spPr>
        <p:txBody>
          <a:bodyPr tIns="513000" anchor="ctr" anchorCtr="0">
            <a:normAutofit/>
          </a:bodyPr>
          <a:lstStyle>
            <a:lvl1pPr algn="ctr">
              <a:defRPr sz="2000" b="0" i="0">
                <a:latin typeface="Titillium WebLight"/>
                <a:cs typeface="Titillium WebLight"/>
              </a:defRPr>
            </a:lvl1pPr>
          </a:lstStyle>
          <a:p>
            <a:r>
              <a:rPr lang="en-AU" dirty="0"/>
              <a:t>Insert image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213" y="226483"/>
            <a:ext cx="3413321" cy="376643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ctr" anchorCtr="0">
            <a:spAutoFit/>
          </a:bodyPr>
          <a:lstStyle/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215900" y="482600"/>
            <a:ext cx="2997200" cy="266700"/>
          </a:xfrm>
        </p:spPr>
        <p:txBody>
          <a:bodyPr/>
          <a:lstStyle>
            <a:lvl1pPr>
              <a:defRPr sz="1100" b="0" i="0" baseline="0">
                <a:solidFill>
                  <a:schemeClr val="tx2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8074" y="1442420"/>
            <a:ext cx="5217526" cy="3269278"/>
          </a:xfrm>
        </p:spPr>
        <p:txBody>
          <a:bodyPr/>
          <a:lstStyle>
            <a:lvl1pPr>
              <a:defRPr sz="1500" baseline="0">
                <a:solidFill>
                  <a:srgbClr val="000000"/>
                </a:solidFill>
              </a:defRPr>
            </a:lvl1pPr>
            <a:lvl2pPr>
              <a:defRPr baseline="0">
                <a:solidFill>
                  <a:srgbClr val="000000"/>
                </a:solidFill>
                <a:latin typeface="Open Sans"/>
                <a:cs typeface="Open Sans"/>
              </a:defRPr>
            </a:lvl2pPr>
            <a:lvl3pPr marL="172800" marR="0" indent="-172800" algn="l" defTabSz="6858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 baseline="0">
                <a:solidFill>
                  <a:srgbClr val="000000"/>
                </a:solidFill>
              </a:defRPr>
            </a:lvl3pPr>
            <a:lvl4pPr>
              <a:defRPr baseline="0"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/>
              <a:t>Body copy headline</a:t>
            </a:r>
          </a:p>
          <a:p>
            <a:pPr lvl="1"/>
            <a:r>
              <a:rPr lang="en-US" dirty="0"/>
              <a:t>Body copy</a:t>
            </a:r>
          </a:p>
          <a:p>
            <a:pPr lvl="2"/>
            <a:r>
              <a:rPr lang="en-US" dirty="0"/>
              <a:t>Bullet point 1</a:t>
            </a:r>
          </a:p>
          <a:p>
            <a:pPr lvl="3"/>
            <a:r>
              <a:rPr lang="en-US" dirty="0"/>
              <a:t>Bullet point 2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6409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5213" y="226483"/>
            <a:ext cx="3413321" cy="376643"/>
          </a:xfrm>
        </p:spPr>
        <p:txBody>
          <a:bodyPr/>
          <a:lstStyle/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215900" y="482600"/>
            <a:ext cx="2997200" cy="266700"/>
          </a:xfrm>
        </p:spPr>
        <p:txBody>
          <a:bodyPr/>
          <a:lstStyle>
            <a:lvl1pPr>
              <a:defRPr sz="1100" b="0" i="0" baseline="0">
                <a:solidFill>
                  <a:schemeClr val="tx2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4362421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939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9" name="Picture 8" descr="AGL_Curve-1_RGB-01.tif"/>
          <p:cNvPicPr>
            <a:picLocks noChangeAspect="1"/>
          </p:cNvPicPr>
          <p:nvPr userDrawn="1"/>
        </p:nvPicPr>
        <p:blipFill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07500"/>
            <a:ext cx="3828783" cy="36360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74423" y="4117797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</a:p>
          <a:p>
            <a:pPr lvl="0"/>
            <a:r>
              <a:rPr lang="en-AU" dirty="0" err="1"/>
              <a:t>name@agl.com.au</a:t>
            </a:r>
            <a:endParaRPr lang="en-US" dirty="0"/>
          </a:p>
          <a:p>
            <a:pPr lvl="0"/>
            <a:endParaRPr lang="en-AU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484553" y="2745231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  <a:endParaRPr lang="en-AU" dirty="0"/>
          </a:p>
          <a:p>
            <a:pPr lvl="0"/>
            <a:r>
              <a:rPr lang="en-AU" dirty="0" err="1"/>
              <a:t>name@agl.com.au</a:t>
            </a:r>
            <a:endParaRPr lang="en-US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477751" y="3431029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  <a:endParaRPr lang="en-AU" dirty="0"/>
          </a:p>
          <a:p>
            <a:pPr lvl="0"/>
            <a:r>
              <a:rPr lang="en-AU" dirty="0" err="1"/>
              <a:t>name@agl.com.au</a:t>
            </a:r>
            <a:endParaRPr lang="en-US" dirty="0"/>
          </a:p>
          <a:p>
            <a:pPr lvl="0"/>
            <a:endParaRPr lang="en-AU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487884" y="2127165"/>
            <a:ext cx="1080000" cy="467999"/>
          </a:xfrm>
        </p:spPr>
        <p:txBody>
          <a:bodyPr lIns="108000" tIns="46800" rIns="108000" bIns="46800">
            <a:noAutofit/>
          </a:bodyPr>
          <a:lstStyle>
            <a:lvl1pPr>
              <a:defRPr sz="2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Contact</a:t>
            </a:r>
            <a:endParaRPr lang="en-AU" dirty="0"/>
          </a:p>
        </p:txBody>
      </p:sp>
      <p:cxnSp>
        <p:nvCxnSpPr>
          <p:cNvPr id="43" name="Straight Connector 42"/>
          <p:cNvCxnSpPr/>
          <p:nvPr userDrawn="1"/>
        </p:nvCxnSpPr>
        <p:spPr>
          <a:xfrm flipV="1">
            <a:off x="575734" y="2563283"/>
            <a:ext cx="1230626" cy="21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7865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GL_Flower-1_RGB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t="17844" b="15217"/>
          <a:stretch/>
        </p:blipFill>
        <p:spPr>
          <a:xfrm>
            <a:off x="0" y="0"/>
            <a:ext cx="9278680" cy="5143500"/>
          </a:xfrm>
          <a:prstGeom prst="rect">
            <a:avLst/>
          </a:prstGeom>
        </p:spPr>
      </p:pic>
      <p:sp>
        <p:nvSpPr>
          <p:cNvPr id="8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74423" y="4117797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</a:p>
          <a:p>
            <a:pPr lvl="0"/>
            <a:r>
              <a:rPr lang="en-AU" dirty="0" err="1"/>
              <a:t>name@agl.com.au</a:t>
            </a:r>
            <a:endParaRPr lang="en-US" dirty="0"/>
          </a:p>
          <a:p>
            <a:pPr lvl="0"/>
            <a:endParaRPr lang="en-AU" dirty="0"/>
          </a:p>
        </p:txBody>
      </p:sp>
      <p:sp>
        <p:nvSpPr>
          <p:cNvPr id="9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484553" y="2745231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  <a:endParaRPr lang="en-AU" dirty="0"/>
          </a:p>
          <a:p>
            <a:pPr lvl="0"/>
            <a:r>
              <a:rPr lang="en-AU" dirty="0" err="1"/>
              <a:t>name@agl.com.au</a:t>
            </a:r>
            <a:endParaRPr lang="en-US" dirty="0"/>
          </a:p>
        </p:txBody>
      </p:sp>
      <p:sp>
        <p:nvSpPr>
          <p:cNvPr id="13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477751" y="3431029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  <a:endParaRPr lang="en-AU" dirty="0"/>
          </a:p>
          <a:p>
            <a:pPr lvl="0"/>
            <a:r>
              <a:rPr lang="en-AU" dirty="0" err="1"/>
              <a:t>name@agl.com.au</a:t>
            </a:r>
            <a:endParaRPr lang="en-US" dirty="0"/>
          </a:p>
          <a:p>
            <a:pPr lvl="0"/>
            <a:endParaRPr lang="en-AU" dirty="0"/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487884" y="2127165"/>
            <a:ext cx="1080000" cy="467999"/>
          </a:xfrm>
        </p:spPr>
        <p:txBody>
          <a:bodyPr lIns="108000" tIns="46800" rIns="108000" bIns="46800">
            <a:noAutofit/>
          </a:bodyPr>
          <a:lstStyle>
            <a:lvl1pPr>
              <a:defRPr sz="2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Contact</a:t>
            </a:r>
            <a:endParaRPr lang="en-AU" dirty="0"/>
          </a:p>
        </p:txBody>
      </p:sp>
      <p:cxnSp>
        <p:nvCxnSpPr>
          <p:cNvPr id="15" name="Straight Connector 14"/>
          <p:cNvCxnSpPr/>
          <p:nvPr userDrawn="1"/>
        </p:nvCxnSpPr>
        <p:spPr>
          <a:xfrm flipV="1">
            <a:off x="575734" y="2563283"/>
            <a:ext cx="1230626" cy="21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1548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GL_Ocean-1_RGB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93" b="19107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74423" y="4117797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</a:p>
          <a:p>
            <a:pPr lvl="0"/>
            <a:r>
              <a:rPr lang="en-AU" dirty="0" err="1"/>
              <a:t>name@agl.com.au</a:t>
            </a:r>
            <a:endParaRPr lang="en-US" dirty="0"/>
          </a:p>
          <a:p>
            <a:pPr lvl="0"/>
            <a:endParaRPr lang="en-AU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484553" y="2745231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  <a:endParaRPr lang="en-AU" dirty="0"/>
          </a:p>
          <a:p>
            <a:pPr lvl="0"/>
            <a:r>
              <a:rPr lang="en-AU" dirty="0" err="1"/>
              <a:t>name@agl.com.au</a:t>
            </a:r>
            <a:endParaRPr lang="en-US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477751" y="3431029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  <a:endParaRPr lang="en-AU" dirty="0"/>
          </a:p>
          <a:p>
            <a:pPr lvl="0"/>
            <a:r>
              <a:rPr lang="en-AU" dirty="0" err="1"/>
              <a:t>name@agl.com.au</a:t>
            </a:r>
            <a:endParaRPr lang="en-US" dirty="0"/>
          </a:p>
          <a:p>
            <a:pPr lvl="0"/>
            <a:endParaRPr lang="en-AU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487884" y="2127165"/>
            <a:ext cx="1080000" cy="467999"/>
          </a:xfrm>
        </p:spPr>
        <p:txBody>
          <a:bodyPr lIns="108000" tIns="46800" rIns="108000" bIns="46800">
            <a:noAutofit/>
          </a:bodyPr>
          <a:lstStyle>
            <a:lvl1pPr>
              <a:defRPr sz="2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Contact</a:t>
            </a:r>
            <a:endParaRPr lang="en-AU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575734" y="2563283"/>
            <a:ext cx="1230626" cy="21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05772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9144000" cy="5143500"/>
          </a:xfrm>
          <a:solidFill>
            <a:schemeClr val="bg2">
              <a:lumMod val="60000"/>
              <a:lumOff val="40000"/>
            </a:schemeClr>
          </a:solidFill>
        </p:spPr>
        <p:txBody>
          <a:bodyPr tIns="513000" anchor="ctr" anchorCtr="0">
            <a:normAutofit/>
          </a:bodyPr>
          <a:lstStyle>
            <a:lvl1pPr algn="ctr">
              <a:defRPr lang="en-AU" dirty="0"/>
            </a:lvl1pPr>
          </a:lstStyle>
          <a:p>
            <a:r>
              <a:rPr lang="en-AU" dirty="0"/>
              <a:t>Click Icon to Add Image</a:t>
            </a:r>
          </a:p>
        </p:txBody>
      </p:sp>
      <p:pic>
        <p:nvPicPr>
          <p:cNvPr id="14" name="Picture 13" descr="AGL_Curve-1_RGB-01.tif"/>
          <p:cNvPicPr>
            <a:picLocks noChangeAspect="1"/>
          </p:cNvPicPr>
          <p:nvPr userDrawn="1"/>
        </p:nvPicPr>
        <p:blipFill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4160831" cy="3951328"/>
          </a:xfrm>
          <a:prstGeom prst="rect">
            <a:avLst/>
          </a:prstGeom>
        </p:spPr>
      </p:pic>
      <p:pic>
        <p:nvPicPr>
          <p:cNvPr id="15" name="Picture 14" descr="AGL_Logo_Vertical_White_RGB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5244"/>
            <a:ext cx="866350" cy="82254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 userDrawn="1"/>
        </p:nvSpPr>
        <p:spPr>
          <a:xfrm>
            <a:off x="488157" y="689373"/>
            <a:ext cx="2699543" cy="656827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000" b="0" i="0" kern="1200">
                <a:solidFill>
                  <a:srgbClr val="FFFFFF"/>
                </a:solidFill>
                <a:latin typeface="Titillium WebLight"/>
                <a:ea typeface="+mj-ea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2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8799" y="1348600"/>
            <a:ext cx="2698901" cy="371513"/>
          </a:xfrm>
          <a:prstGeom prst="rect">
            <a:avLst/>
          </a:prstGeom>
        </p:spPr>
        <p:txBody>
          <a:bodyPr lIns="108000" tIns="46800" rIns="108000" bIns="46800" anchor="t" anchorCtr="0"/>
          <a:lstStyle>
            <a:lvl1pPr algn="l">
              <a:defRPr sz="1800" b="0" i="0">
                <a:solidFill>
                  <a:srgbClr val="FFFFFF"/>
                </a:solidFill>
                <a:latin typeface="Titillium WebSemiBold"/>
                <a:cs typeface="Titillium WebSemiBold"/>
              </a:defRPr>
            </a:lvl1pPr>
          </a:lstStyle>
          <a:p>
            <a:r>
              <a:rPr lang="en-AU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612588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ettyImages-664657295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" r="1774" b="15689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AGL_Curve-1_RGB-01.tif"/>
          <p:cNvPicPr>
            <a:picLocks noChangeAspect="1"/>
          </p:cNvPicPr>
          <p:nvPr userDrawn="1"/>
        </p:nvPicPr>
        <p:blipFill>
          <a:blip r:embed="rId3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4160831" cy="3951328"/>
          </a:xfrm>
          <a:prstGeom prst="rect">
            <a:avLst/>
          </a:prstGeom>
        </p:spPr>
      </p:pic>
      <p:pic>
        <p:nvPicPr>
          <p:cNvPr id="12" name="Picture 11" descr="AGL_Logo_Vertical_White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5244"/>
            <a:ext cx="866350" cy="822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82310074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05-101015-AGL-Solar-17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3" y="0"/>
            <a:ext cx="9139718" cy="5143499"/>
          </a:xfrm>
          <a:prstGeom prst="rect">
            <a:avLst/>
          </a:prstGeom>
        </p:spPr>
      </p:pic>
      <p:pic>
        <p:nvPicPr>
          <p:cNvPr id="10" name="Picture 9" descr="AGL_Curve-1_RGB-01.tif"/>
          <p:cNvPicPr>
            <a:picLocks noChangeAspect="1"/>
          </p:cNvPicPr>
          <p:nvPr userDrawn="1"/>
        </p:nvPicPr>
        <p:blipFill>
          <a:blip r:embed="rId3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4160831" cy="3951328"/>
          </a:xfrm>
          <a:prstGeom prst="rect">
            <a:avLst/>
          </a:prstGeom>
        </p:spPr>
      </p:pic>
      <p:pic>
        <p:nvPicPr>
          <p:cNvPr id="11" name="Picture 10" descr="AGL_Logo_Vertical_White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5244"/>
            <a:ext cx="866350" cy="822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41739688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01-121013-AGL-Wind-Farms-268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8466" y="-6864"/>
            <a:ext cx="9169937" cy="5156271"/>
          </a:xfrm>
          <a:prstGeom prst="rect">
            <a:avLst/>
          </a:prstGeom>
        </p:spPr>
      </p:pic>
      <p:pic>
        <p:nvPicPr>
          <p:cNvPr id="10" name="Picture 9" descr="AGL_Curve-1_RGB-01.tif"/>
          <p:cNvPicPr>
            <a:picLocks noChangeAspect="1"/>
          </p:cNvPicPr>
          <p:nvPr userDrawn="1"/>
        </p:nvPicPr>
        <p:blipFill>
          <a:blip r:embed="rId3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4160831" cy="3951328"/>
          </a:xfrm>
          <a:prstGeom prst="rect">
            <a:avLst/>
          </a:prstGeom>
        </p:spPr>
      </p:pic>
      <p:pic>
        <p:nvPicPr>
          <p:cNvPr id="11" name="Picture 10" descr="AGL_Logo_Vertical_White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5244"/>
            <a:ext cx="866350" cy="822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2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825526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02-031213-AGL-Wind-Farms-089-FINAL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2" name="Picture 11" descr="AGL_Curve-1_RGB-01.tif"/>
          <p:cNvPicPr>
            <a:picLocks noChangeAspect="1"/>
          </p:cNvPicPr>
          <p:nvPr userDrawn="1"/>
        </p:nvPicPr>
        <p:blipFill>
          <a:blip r:embed="rId3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4160831" cy="3951328"/>
          </a:xfrm>
          <a:prstGeom prst="rect">
            <a:avLst/>
          </a:prstGeom>
        </p:spPr>
      </p:pic>
      <p:pic>
        <p:nvPicPr>
          <p:cNvPr id="13" name="Picture 12" descr="AGL_Logo_Vertical_White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5244"/>
            <a:ext cx="866350" cy="822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2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423746271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ettyImages-554992459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3" r="9775" b="11788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  <p:pic>
        <p:nvPicPr>
          <p:cNvPr id="12" name="Picture 11" descr="AGL_Curve-1_RGB-01.tif"/>
          <p:cNvPicPr>
            <a:picLocks noChangeAspect="1"/>
          </p:cNvPicPr>
          <p:nvPr userDrawn="1"/>
        </p:nvPicPr>
        <p:blipFill>
          <a:blip r:embed="rId3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4160831" cy="3951328"/>
          </a:xfrm>
          <a:prstGeom prst="rect">
            <a:avLst/>
          </a:prstGeom>
        </p:spPr>
      </p:pic>
      <p:pic>
        <p:nvPicPr>
          <p:cNvPr id="13" name="Picture 12" descr="AGL_Logo_Vertical_White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5244"/>
            <a:ext cx="866350" cy="822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2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9587327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ettyImages-500594890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1" r="18016" b="26036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12" name="Picture 11" descr="AGL_Curve-1_RGB-01.tif"/>
          <p:cNvPicPr>
            <a:picLocks noChangeAspect="1"/>
          </p:cNvPicPr>
          <p:nvPr userDrawn="1"/>
        </p:nvPicPr>
        <p:blipFill>
          <a:blip r:embed="rId3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4160831" cy="3951328"/>
          </a:xfrm>
          <a:prstGeom prst="rect">
            <a:avLst/>
          </a:prstGeom>
        </p:spPr>
      </p:pic>
      <p:pic>
        <p:nvPicPr>
          <p:cNvPr id="13" name="Picture 12" descr="AGL_Logo_Vertical_White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5244"/>
            <a:ext cx="866350" cy="822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2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78986951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ettyImages-520586271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" b="1458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 descr="AGL_Curve-1_RGB-01.tif"/>
          <p:cNvPicPr>
            <a:picLocks noChangeAspect="1"/>
          </p:cNvPicPr>
          <p:nvPr userDrawn="1"/>
        </p:nvPicPr>
        <p:blipFill>
          <a:blip r:embed="rId3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4160831" cy="3951328"/>
          </a:xfrm>
          <a:prstGeom prst="rect">
            <a:avLst/>
          </a:prstGeom>
        </p:spPr>
      </p:pic>
      <p:pic>
        <p:nvPicPr>
          <p:cNvPr id="12" name="Picture 11" descr="AGL_Logo_Vertical_White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5244"/>
            <a:ext cx="866350" cy="822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2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8670666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ront 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ettyImages-637766876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8" b="8459"/>
          <a:stretch/>
        </p:blipFill>
        <p:spPr>
          <a:xfrm>
            <a:off x="0" y="0"/>
            <a:ext cx="9232900" cy="5143500"/>
          </a:xfrm>
          <a:prstGeom prst="rect">
            <a:avLst/>
          </a:prstGeom>
        </p:spPr>
      </p:pic>
      <p:pic>
        <p:nvPicPr>
          <p:cNvPr id="8" name="Picture 7" descr="AGL_Curve-1_RGB-01.tif"/>
          <p:cNvPicPr>
            <a:picLocks noChangeAspect="1"/>
          </p:cNvPicPr>
          <p:nvPr userDrawn="1"/>
        </p:nvPicPr>
        <p:blipFill>
          <a:blip r:embed="rId3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4160831" cy="3951328"/>
          </a:xfrm>
          <a:prstGeom prst="rect">
            <a:avLst/>
          </a:prstGeom>
        </p:spPr>
      </p:pic>
      <p:pic>
        <p:nvPicPr>
          <p:cNvPr id="12" name="Picture 11" descr="AGL_Logo_Vertical_White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5244"/>
            <a:ext cx="866350" cy="822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2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86572171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ettyImages-545878661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" b="979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BG_Shape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30" y="-6864"/>
            <a:ext cx="5025658" cy="4661243"/>
          </a:xfrm>
          <a:prstGeom prst="rect">
            <a:avLst/>
          </a:prstGeom>
        </p:spPr>
      </p:pic>
      <p:pic>
        <p:nvPicPr>
          <p:cNvPr id="10" name="Picture 9" descr="AGL_Logo_Vertical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1731"/>
            <a:ext cx="866654" cy="822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2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rgbClr val="001CB0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4411297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GL_Flower-1_RGB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4" t="17879" r="1411" b="1526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 descr="BG_Shape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30" y="-6864"/>
            <a:ext cx="5025658" cy="4661243"/>
          </a:xfrm>
          <a:prstGeom prst="rect">
            <a:avLst/>
          </a:prstGeom>
        </p:spPr>
      </p:pic>
      <p:pic>
        <p:nvPicPr>
          <p:cNvPr id="12" name="Picture 11" descr="AGL_Logo_Vertical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1731"/>
            <a:ext cx="866654" cy="822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2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rgbClr val="001CB0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3075440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GL_Ocean-1_RGB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0" b="1926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 descr="BG_Shape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30" y="-6864"/>
            <a:ext cx="5025658" cy="4661243"/>
          </a:xfrm>
          <a:prstGeom prst="rect">
            <a:avLst/>
          </a:prstGeom>
        </p:spPr>
      </p:pic>
      <p:pic>
        <p:nvPicPr>
          <p:cNvPr id="12" name="Picture 11" descr="AGL_Logo_Vertical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1731"/>
            <a:ext cx="866654" cy="822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2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rgbClr val="001CB0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681892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ettyImages-500594890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21" b="31337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pic>
        <p:nvPicPr>
          <p:cNvPr id="9" name="Picture 8" descr="AGL_Curve-1_RGB-01.tif"/>
          <p:cNvPicPr>
            <a:picLocks noChangeAspect="1"/>
          </p:cNvPicPr>
          <p:nvPr userDrawn="1"/>
        </p:nvPicPr>
        <p:blipFill>
          <a:blip r:embed="rId3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4160831" cy="3951328"/>
          </a:xfrm>
          <a:prstGeom prst="rect">
            <a:avLst/>
          </a:prstGeom>
        </p:spPr>
      </p:pic>
      <p:pic>
        <p:nvPicPr>
          <p:cNvPr id="13" name="Picture 12" descr="AGL_Logo_Vertical_White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5244"/>
            <a:ext cx="866350" cy="822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18835887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 userDrawn="1"/>
        </p:nvSpPr>
        <p:spPr>
          <a:xfrm>
            <a:off x="0" y="0"/>
            <a:ext cx="9144000" cy="5012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5837" y="419101"/>
            <a:ext cx="1855863" cy="596900"/>
          </a:xfrm>
          <a:noFill/>
          <a:ln>
            <a:noFill/>
          </a:ln>
        </p:spPr>
        <p:txBody>
          <a:bodyPr lIns="108000" tIns="0" rIns="0" bIns="40500" anchor="b">
            <a:noAutofit/>
          </a:bodyPr>
          <a:lstStyle>
            <a:lvl1pPr algn="l">
              <a:defRPr sz="3000" b="0" i="0" baseline="0">
                <a:solidFill>
                  <a:schemeClr val="bg1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Agenda</a:t>
            </a:r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2311659" y="3519919"/>
            <a:ext cx="719408" cy="378000"/>
          </a:xfrm>
        </p:spPr>
        <p:txBody>
          <a:bodyPr lIns="0" tIns="0" rIns="0" bIns="0">
            <a:noAutofit/>
          </a:bodyPr>
          <a:lstStyle>
            <a:lvl1pPr>
              <a:defRPr sz="1100" b="0">
                <a:solidFill>
                  <a:schemeClr val="tx1"/>
                </a:solidFill>
                <a:latin typeface="Open Sans"/>
                <a:cs typeface="Open Sans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Agenda 0</a:t>
            </a:r>
            <a:endParaRPr lang="en-AU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3600255" y="3519918"/>
            <a:ext cx="717745" cy="378000"/>
          </a:xfrm>
        </p:spPr>
        <p:txBody>
          <a:bodyPr lIns="0" tIns="0" rIns="0" bIns="0">
            <a:noAutofit/>
          </a:bodyPr>
          <a:lstStyle>
            <a:lvl1pPr>
              <a:defRPr sz="1100" b="0">
                <a:solidFill>
                  <a:schemeClr val="tx1"/>
                </a:solidFill>
                <a:latin typeface="Open Sans"/>
                <a:cs typeface="Open Sans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Agenda 0</a:t>
            </a:r>
            <a:endParaRPr lang="en-AU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4880387" y="3519918"/>
            <a:ext cx="716080" cy="378000"/>
          </a:xfrm>
        </p:spPr>
        <p:txBody>
          <a:bodyPr lIns="0" tIns="0" rIns="0" bIns="0">
            <a:noAutofit/>
          </a:bodyPr>
          <a:lstStyle>
            <a:lvl1pPr>
              <a:defRPr sz="1100" b="0">
                <a:solidFill>
                  <a:schemeClr val="tx1"/>
                </a:solidFill>
                <a:latin typeface="Open Sans"/>
                <a:cs typeface="Open Sans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Agenda 0</a:t>
            </a:r>
            <a:endParaRPr lang="en-AU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6152053" y="3519918"/>
            <a:ext cx="722880" cy="378000"/>
          </a:xfrm>
        </p:spPr>
        <p:txBody>
          <a:bodyPr lIns="0" tIns="0" rIns="0" bIns="0">
            <a:noAutofit/>
          </a:bodyPr>
          <a:lstStyle>
            <a:lvl1pPr>
              <a:defRPr sz="1100" b="0">
                <a:solidFill>
                  <a:schemeClr val="tx1"/>
                </a:solidFill>
                <a:latin typeface="Open Sans"/>
                <a:cs typeface="Open Sans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Agenda 0</a:t>
            </a:r>
            <a:endParaRPr lang="en-AU" dirty="0"/>
          </a:p>
        </p:txBody>
      </p:sp>
      <p:sp>
        <p:nvSpPr>
          <p:cNvPr id="18" name="Text Placeholder 19"/>
          <p:cNvSpPr>
            <a:spLocks noGrp="1"/>
          </p:cNvSpPr>
          <p:nvPr>
            <p:ph type="body" sz="quarter" idx="31" hasCustomPrompt="1"/>
          </p:nvPr>
        </p:nvSpPr>
        <p:spPr>
          <a:xfrm>
            <a:off x="7432182" y="3519918"/>
            <a:ext cx="704285" cy="378000"/>
          </a:xfrm>
        </p:spPr>
        <p:txBody>
          <a:bodyPr lIns="0" tIns="0" rIns="0" bIns="0">
            <a:noAutofit/>
          </a:bodyPr>
          <a:lstStyle>
            <a:lvl1pPr>
              <a:defRPr sz="1100" b="0">
                <a:solidFill>
                  <a:schemeClr val="tx1"/>
                </a:solidFill>
                <a:latin typeface="Open Sans"/>
                <a:cs typeface="Open Sans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Agenda 0</a:t>
            </a:r>
            <a:endParaRPr lang="en-AU" dirty="0"/>
          </a:p>
        </p:txBody>
      </p:sp>
      <p:sp>
        <p:nvSpPr>
          <p:cNvPr id="24" name="Text Placeholder 19"/>
          <p:cNvSpPr>
            <a:spLocks noGrp="1"/>
          </p:cNvSpPr>
          <p:nvPr>
            <p:ph type="body" sz="quarter" idx="35" hasCustomPrompt="1"/>
          </p:nvPr>
        </p:nvSpPr>
        <p:spPr>
          <a:xfrm>
            <a:off x="1039844" y="3519918"/>
            <a:ext cx="695824" cy="378000"/>
          </a:xfrm>
        </p:spPr>
        <p:txBody>
          <a:bodyPr lIns="0" tIns="0" rIns="0" bIns="0">
            <a:noAutofit/>
          </a:bodyPr>
          <a:lstStyle>
            <a:lvl1pPr>
              <a:defRPr sz="1100" b="0">
                <a:solidFill>
                  <a:schemeClr val="tx1"/>
                </a:solidFill>
                <a:latin typeface="Open Sans"/>
                <a:cs typeface="Open Sans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Agenda 0</a:t>
            </a:r>
            <a:endParaRPr lang="en-AU" dirty="0"/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2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13" descr="AGL_Curve-1_RGB-01.tif"/>
          <p:cNvPicPr>
            <a:picLocks noChangeAspect="1"/>
          </p:cNvPicPr>
          <p:nvPr userDrawn="1"/>
        </p:nvPicPr>
        <p:blipFill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-1"/>
            <a:ext cx="2175059" cy="206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01259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</p:spPr>
        <p:txBody>
          <a:bodyPr anchor="ctr"/>
          <a:lstStyle>
            <a:lvl1pPr algn="ctr">
              <a:defRPr sz="2000" b="0" i="0" baseline="0"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50122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137" y="419100"/>
            <a:ext cx="1208163" cy="761999"/>
          </a:xfrm>
          <a:noFill/>
        </p:spPr>
        <p:txBody>
          <a:bodyPr lIns="108000" tIns="0" rIns="0" bIns="40500" anchor="b">
            <a:noAutofit/>
          </a:bodyPr>
          <a:lstStyle>
            <a:lvl1pPr algn="l">
              <a:defRPr sz="1600" b="0" i="0" baseline="0">
                <a:solidFill>
                  <a:schemeClr val="bg1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Caption text for image  goes here </a:t>
            </a:r>
            <a:endParaRPr lang="en-AU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8" descr="AGL_Curve-1_RGB-01.tif"/>
          <p:cNvPicPr>
            <a:picLocks noChangeAspect="1"/>
          </p:cNvPicPr>
          <p:nvPr userDrawn="1"/>
        </p:nvPicPr>
        <p:blipFill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-1"/>
            <a:ext cx="2175059" cy="206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346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342214" y="697294"/>
            <a:ext cx="3505886" cy="402291"/>
          </a:xfrm>
          <a:noFill/>
        </p:spPr>
        <p:txBody>
          <a:bodyPr lIns="108000" tIns="46800" rIns="108000" bIns="46800" anchor="ctr">
            <a:sp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2000" b="0" i="0">
                <a:solidFill>
                  <a:srgbClr val="001CB0"/>
                </a:solidFill>
                <a:latin typeface="Titillium WebSemiBold"/>
                <a:cs typeface="Titillium WebSemiBold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00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>
              <a:lnSpc>
                <a:spcPct val="100000"/>
              </a:lnSpc>
              <a:spcAft>
                <a:spcPts val="0"/>
              </a:spcAft>
              <a:defRPr sz="5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00"/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>
              <a:lnSpc>
                <a:spcPct val="100000"/>
              </a:lnSpc>
              <a:spcAft>
                <a:spcPts val="0"/>
              </a:spcAft>
              <a:defRPr sz="500">
                <a:latin typeface="+mn-lt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500"/>
            </a:lvl8pPr>
            <a:lvl9pPr>
              <a:lnSpc>
                <a:spcPct val="100000"/>
              </a:lnSpc>
              <a:defRPr sz="500"/>
            </a:lvl9pPr>
          </a:lstStyle>
          <a:p>
            <a:pPr lvl="0"/>
            <a:r>
              <a:rPr lang="en-US" dirty="0"/>
              <a:t>Headline</a:t>
            </a:r>
            <a:endParaRPr lang="en-AU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42214" y="998876"/>
            <a:ext cx="2934386" cy="309958"/>
          </a:xfrm>
          <a:noFill/>
        </p:spPr>
        <p:txBody>
          <a:bodyPr lIns="108000" tIns="46800" rIns="108000" bIns="46800" anchor="ctr">
            <a:spAutoFit/>
          </a:bodyPr>
          <a:lstStyle>
            <a:lvl1pPr algn="l">
              <a:lnSpc>
                <a:spcPct val="100000"/>
              </a:lnSpc>
              <a:spcAft>
                <a:spcPts val="0"/>
              </a:spcAft>
              <a:defRPr sz="1400" b="0" i="0" baseline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00"/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0"/>
            </a:lvl3pPr>
            <a:lvl4pPr>
              <a:lnSpc>
                <a:spcPct val="100000"/>
              </a:lnSpc>
              <a:spcAft>
                <a:spcPts val="0"/>
              </a:spcAft>
              <a:defRPr sz="5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500"/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500"/>
            </a:lvl6pPr>
            <a:lvl7pPr>
              <a:lnSpc>
                <a:spcPct val="100000"/>
              </a:lnSpc>
              <a:spcAft>
                <a:spcPts val="0"/>
              </a:spcAft>
              <a:defRPr sz="500">
                <a:latin typeface="+mn-lt"/>
              </a:defRPr>
            </a:lvl7pPr>
            <a:lvl8pPr>
              <a:lnSpc>
                <a:spcPct val="100000"/>
              </a:lnSpc>
              <a:spcAft>
                <a:spcPts val="0"/>
              </a:spcAft>
              <a:defRPr sz="500"/>
            </a:lvl8pPr>
            <a:lvl9pPr>
              <a:lnSpc>
                <a:spcPct val="100000"/>
              </a:lnSpc>
              <a:defRPr sz="500"/>
            </a:lvl9pPr>
          </a:lstStyle>
          <a:p>
            <a:pPr lvl="0"/>
            <a:r>
              <a:rPr lang="en-US" dirty="0"/>
              <a:t>Sub headline</a:t>
            </a:r>
            <a:endParaRPr lang="en-AU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95333" y="3913740"/>
            <a:ext cx="3454400" cy="658771"/>
          </a:xfrm>
          <a:noFill/>
        </p:spPr>
        <p:txBody>
          <a:bodyPr wrap="square" lIns="108000" tIns="46800" rIns="108000" bIns="46800" anchor="t">
            <a:spAutoFit/>
          </a:bodyPr>
          <a:lstStyle>
            <a:lvl1pPr algn="l">
              <a:defRPr sz="4000" b="0" i="0" baseline="0">
                <a:solidFill>
                  <a:schemeClr val="bg1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 text</a:t>
            </a:r>
            <a:endParaRPr lang="en-AU" dirty="0"/>
          </a:p>
        </p:txBody>
      </p:sp>
      <p:pic>
        <p:nvPicPr>
          <p:cNvPr id="8" name="Picture 7" descr="AGL_Curve-2_RGB.tif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00" y="2206711"/>
            <a:ext cx="9143999" cy="294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9365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9" hasCustomPrompt="1"/>
          </p:nvPr>
        </p:nvSpPr>
        <p:spPr>
          <a:xfrm>
            <a:off x="220133" y="1439861"/>
            <a:ext cx="8060267" cy="3250670"/>
          </a:xfrm>
        </p:spPr>
        <p:txBody>
          <a:bodyPr/>
          <a:lstStyle>
            <a:lvl2pPr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</a:lstStyle>
          <a:p>
            <a:pPr lvl="0"/>
            <a:r>
              <a:rPr lang="en-US"/>
              <a:t>Body copy headline</a:t>
            </a:r>
          </a:p>
          <a:p>
            <a:pPr lvl="1"/>
            <a:r>
              <a:rPr lang="en-US"/>
              <a:t>Body copy</a:t>
            </a:r>
          </a:p>
          <a:p>
            <a:pPr lvl="2"/>
            <a:r>
              <a:rPr lang="en-US"/>
              <a:t>Bullet point 1</a:t>
            </a:r>
          </a:p>
          <a:p>
            <a:pPr lvl="3"/>
            <a:r>
              <a:rPr lang="en-US"/>
              <a:t>Bullet point 2</a:t>
            </a:r>
            <a:endParaRPr lang="en-US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213" y="226483"/>
            <a:ext cx="3413321" cy="376643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ctr" anchorCtr="0">
            <a:spAutoFit/>
          </a:bodyPr>
          <a:lstStyle/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60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215900" y="482600"/>
            <a:ext cx="2997200" cy="266700"/>
          </a:xfrm>
        </p:spPr>
        <p:txBody>
          <a:bodyPr/>
          <a:lstStyle>
            <a:lvl1pPr>
              <a:defRPr sz="1100" b="0" i="0" baseline="0">
                <a:solidFill>
                  <a:schemeClr val="tx2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  <p:sp>
        <p:nvSpPr>
          <p:cNvPr id="64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6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1228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23"/>
          <p:cNvSpPr>
            <a:spLocks noGrp="1"/>
          </p:cNvSpPr>
          <p:nvPr>
            <p:ph sz="quarter" idx="18" hasCustomPrompt="1"/>
          </p:nvPr>
        </p:nvSpPr>
        <p:spPr>
          <a:xfrm>
            <a:off x="220664" y="1455737"/>
            <a:ext cx="3759200" cy="3268662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</a:lstStyle>
          <a:p>
            <a:pPr lvl="0"/>
            <a:r>
              <a:rPr lang="en-US" dirty="0"/>
              <a:t>Body copy headline</a:t>
            </a:r>
          </a:p>
          <a:p>
            <a:pPr lvl="1"/>
            <a:r>
              <a:rPr lang="en-US" dirty="0"/>
              <a:t>Body copy</a:t>
            </a:r>
          </a:p>
          <a:p>
            <a:pPr lvl="2"/>
            <a:r>
              <a:rPr lang="en-US" dirty="0"/>
              <a:t>Bullet point 1</a:t>
            </a:r>
          </a:p>
          <a:p>
            <a:pPr lvl="3"/>
            <a:r>
              <a:rPr lang="en-US" dirty="0"/>
              <a:t>Bullet point 2</a:t>
            </a:r>
          </a:p>
        </p:txBody>
      </p:sp>
      <p:sp>
        <p:nvSpPr>
          <p:cNvPr id="26" name="Content Placeholder 25"/>
          <p:cNvSpPr>
            <a:spLocks noGrp="1"/>
          </p:cNvSpPr>
          <p:nvPr>
            <p:ph sz="quarter" idx="19" hasCustomPrompt="1"/>
          </p:nvPr>
        </p:nvSpPr>
        <p:spPr>
          <a:xfrm>
            <a:off x="4486804" y="1456265"/>
            <a:ext cx="3776662" cy="3268663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</a:lstStyle>
          <a:p>
            <a:pPr lvl="0"/>
            <a:r>
              <a:rPr lang="en-US" dirty="0"/>
              <a:t>Body copy headline</a:t>
            </a:r>
          </a:p>
          <a:p>
            <a:pPr lvl="1"/>
            <a:r>
              <a:rPr lang="en-US" dirty="0"/>
              <a:t>Body copy</a:t>
            </a:r>
          </a:p>
          <a:p>
            <a:pPr lvl="2"/>
            <a:r>
              <a:rPr lang="en-US" dirty="0"/>
              <a:t>Bullet point 1</a:t>
            </a:r>
          </a:p>
          <a:p>
            <a:pPr lvl="3"/>
            <a:r>
              <a:rPr lang="en-US" dirty="0"/>
              <a:t>Bullet point 2</a:t>
            </a:r>
          </a:p>
          <a:p>
            <a:pPr lvl="4"/>
            <a:endParaRPr lang="en-US" dirty="0"/>
          </a:p>
        </p:txBody>
      </p:sp>
      <p:sp>
        <p:nvSpPr>
          <p:cNvPr id="2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213" y="226483"/>
            <a:ext cx="3413321" cy="376643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ctr" anchorCtr="0">
            <a:spAutoFit/>
          </a:bodyPr>
          <a:lstStyle/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215900" y="482600"/>
            <a:ext cx="2997200" cy="266700"/>
          </a:xfrm>
        </p:spPr>
        <p:txBody>
          <a:bodyPr/>
          <a:lstStyle>
            <a:lvl1pPr>
              <a:defRPr sz="1100" b="0" i="0" baseline="0">
                <a:solidFill>
                  <a:schemeClr val="tx2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50680286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237067" y="1473199"/>
            <a:ext cx="3759200" cy="3268132"/>
          </a:xfrm>
          <a:solidFill>
            <a:schemeClr val="bg2">
              <a:lumMod val="60000"/>
              <a:lumOff val="40000"/>
            </a:schemeClr>
          </a:solidFill>
        </p:spPr>
        <p:txBody>
          <a:bodyPr tIns="513000" anchor="ctr" anchorCtr="0">
            <a:normAutofit/>
          </a:bodyPr>
          <a:lstStyle>
            <a:lvl1pPr algn="ctr">
              <a:defRPr sz="2000" b="0" i="0">
                <a:latin typeface="Titillium WebLight"/>
                <a:cs typeface="Titillium WebLight"/>
              </a:defRPr>
            </a:lvl1pPr>
          </a:lstStyle>
          <a:p>
            <a:r>
              <a:rPr lang="en-AU" dirty="0"/>
              <a:t>Click icon to add image</a:t>
            </a:r>
          </a:p>
        </p:txBody>
      </p:sp>
      <p:sp>
        <p:nvSpPr>
          <p:cNvPr id="24" name="Picture Placeholder 12"/>
          <p:cNvSpPr>
            <a:spLocks noGrp="1"/>
          </p:cNvSpPr>
          <p:nvPr>
            <p:ph type="pic" sz="quarter" idx="16" hasCustomPrompt="1"/>
          </p:nvPr>
        </p:nvSpPr>
        <p:spPr>
          <a:xfrm>
            <a:off x="4521200" y="1455691"/>
            <a:ext cx="3759199" cy="3268706"/>
          </a:xfrm>
          <a:solidFill>
            <a:schemeClr val="bg2"/>
          </a:solidFill>
        </p:spPr>
        <p:txBody>
          <a:bodyPr tIns="513000" anchor="ctr" anchorCtr="0">
            <a:normAutofit/>
          </a:bodyPr>
          <a:lstStyle>
            <a:lvl1pPr algn="ctr">
              <a:defRPr sz="2000" b="0" i="0">
                <a:latin typeface="Titillium WebLight"/>
                <a:cs typeface="Titillium WebLight"/>
              </a:defRPr>
            </a:lvl1pPr>
          </a:lstStyle>
          <a:p>
            <a:r>
              <a:rPr lang="en-AU" dirty="0"/>
              <a:t>Click icon to add image</a:t>
            </a:r>
          </a:p>
        </p:txBody>
      </p:sp>
      <p:sp>
        <p:nvSpPr>
          <p:cNvPr id="1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213" y="226483"/>
            <a:ext cx="3413321" cy="376643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ctr" anchorCtr="0">
            <a:spAutoFit/>
          </a:bodyPr>
          <a:lstStyle/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215900" y="482600"/>
            <a:ext cx="2997200" cy="266700"/>
          </a:xfrm>
        </p:spPr>
        <p:txBody>
          <a:bodyPr/>
          <a:lstStyle>
            <a:lvl1pPr>
              <a:defRPr sz="1100" b="0" i="0" baseline="0">
                <a:solidFill>
                  <a:schemeClr val="tx2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3917075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8074" y="1455120"/>
            <a:ext cx="5217526" cy="3269278"/>
          </a:xfrm>
        </p:spPr>
        <p:txBody>
          <a:bodyPr/>
          <a:lstStyle>
            <a:lvl1pPr>
              <a:defRPr sz="1500" baseline="0">
                <a:solidFill>
                  <a:srgbClr val="000000"/>
                </a:solidFill>
              </a:defRPr>
            </a:lvl1pPr>
            <a:lvl2pPr>
              <a:defRPr baseline="0">
                <a:solidFill>
                  <a:srgbClr val="000000"/>
                </a:solidFill>
                <a:latin typeface="Open Sans"/>
                <a:cs typeface="Open Sans"/>
              </a:defRPr>
            </a:lvl2pPr>
            <a:lvl3pPr marL="172800" marR="0" indent="-172800" algn="l" defTabSz="6858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 baseline="0">
                <a:solidFill>
                  <a:srgbClr val="000000"/>
                </a:solidFill>
              </a:defRPr>
            </a:lvl3pPr>
            <a:lvl4pPr>
              <a:defRPr baseline="0"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/>
              <a:t>Body copy headline</a:t>
            </a:r>
          </a:p>
          <a:p>
            <a:pPr lvl="2"/>
            <a:r>
              <a:rPr lang="en-US" dirty="0"/>
              <a:t>Bullet point 1</a:t>
            </a:r>
          </a:p>
          <a:p>
            <a:pPr lvl="2"/>
            <a:r>
              <a:rPr lang="en-US" dirty="0"/>
              <a:t>Bullet point 1</a:t>
            </a:r>
          </a:p>
          <a:p>
            <a:pPr marL="0" marR="0" lvl="2" indent="-172800" algn="l" defTabSz="6858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 1</a:t>
            </a:r>
          </a:p>
          <a:p>
            <a:pPr marL="0" marR="0" lvl="2" indent="-172800" algn="l" defTabSz="6858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 1 </a:t>
            </a:r>
          </a:p>
          <a:p>
            <a:pPr marL="0" marR="0" lvl="2" indent="-172800" algn="l" defTabSz="6858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 1</a:t>
            </a:r>
          </a:p>
          <a:p>
            <a:pPr marL="0" marR="0" lvl="2" indent="-172800" algn="l" defTabSz="6858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 1</a:t>
            </a:r>
          </a:p>
          <a:p>
            <a:pPr marL="0" marR="0" lvl="2" indent="-172800" algn="l" defTabSz="685800" rtl="0" eaLnBrk="1" fontAlgn="auto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Bullet point 1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9" hasCustomPrompt="1"/>
          </p:nvPr>
        </p:nvSpPr>
        <p:spPr>
          <a:xfrm>
            <a:off x="5706533" y="1439862"/>
            <a:ext cx="2573867" cy="3250670"/>
          </a:xfrm>
        </p:spPr>
        <p:txBody>
          <a:bodyPr anchor="ctr"/>
          <a:lstStyle>
            <a:lvl1pPr algn="ctr">
              <a:defRPr sz="2000" b="0" i="0" baseline="0">
                <a:latin typeface="Titillium WebLight"/>
                <a:cs typeface="Titillium WebLight"/>
              </a:defRPr>
            </a:lvl1pPr>
          </a:lstStyle>
          <a:p>
            <a:r>
              <a:rPr lang="en-US" b="0" i="0" dirty="0">
                <a:latin typeface="Titillium WebLight"/>
                <a:cs typeface="Titillium WebLight"/>
              </a:rPr>
              <a:t>Insert chart</a:t>
            </a:r>
            <a:endParaRPr lang="en-US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213" y="226483"/>
            <a:ext cx="3413321" cy="376643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ctr" anchorCtr="0">
            <a:spAutoFit/>
          </a:bodyPr>
          <a:lstStyle/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215900" y="482600"/>
            <a:ext cx="2997200" cy="266700"/>
          </a:xfrm>
        </p:spPr>
        <p:txBody>
          <a:bodyPr/>
          <a:lstStyle>
            <a:lvl1pPr>
              <a:defRPr sz="1100" b="0" i="0" baseline="0">
                <a:solidFill>
                  <a:schemeClr val="tx2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53306588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8073" y="1455120"/>
            <a:ext cx="5200594" cy="3269277"/>
          </a:xfrm>
        </p:spPr>
        <p:txBody>
          <a:bodyPr/>
          <a:lstStyle>
            <a:lvl1pPr>
              <a:defRPr sz="1500"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tx1"/>
                </a:solidFill>
                <a:latin typeface="Open Sans"/>
                <a:cs typeface="Open Sans"/>
              </a:defRPr>
            </a:lvl2pPr>
            <a:lvl3pPr marL="172800">
              <a:defRPr>
                <a:solidFill>
                  <a:schemeClr val="tx1"/>
                </a:solidFill>
              </a:defRPr>
            </a:lvl3pPr>
            <a:lvl4pPr marL="172800">
              <a:defRPr baseline="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Body copy headline</a:t>
            </a:r>
          </a:p>
          <a:p>
            <a:pPr lvl="1"/>
            <a:r>
              <a:rPr lang="en-US" dirty="0"/>
              <a:t>Body copy</a:t>
            </a:r>
          </a:p>
          <a:p>
            <a:pPr lvl="2"/>
            <a:r>
              <a:rPr lang="en-US" dirty="0"/>
              <a:t>Bullet point 1</a:t>
            </a:r>
          </a:p>
          <a:p>
            <a:pPr lvl="3"/>
            <a:r>
              <a:rPr lang="en-US" dirty="0"/>
              <a:t>Bullet point 2</a:t>
            </a:r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6127808" y="931333"/>
            <a:ext cx="3016192" cy="4212167"/>
          </a:xfrm>
          <a:solidFill>
            <a:schemeClr val="bg2">
              <a:lumMod val="60000"/>
              <a:lumOff val="40000"/>
            </a:schemeClr>
          </a:solidFill>
        </p:spPr>
        <p:txBody>
          <a:bodyPr tIns="513000" anchor="ctr" anchorCtr="0">
            <a:normAutofit/>
          </a:bodyPr>
          <a:lstStyle>
            <a:lvl1pPr algn="ctr">
              <a:defRPr sz="2000" b="0" i="0">
                <a:latin typeface="Titillium WebLight"/>
                <a:cs typeface="Titillium WebLight"/>
              </a:defRPr>
            </a:lvl1pPr>
          </a:lstStyle>
          <a:p>
            <a:r>
              <a:rPr lang="en-AU" dirty="0"/>
              <a:t>Insert image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213" y="226483"/>
            <a:ext cx="3413321" cy="376643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ctr" anchorCtr="0">
            <a:spAutoFit/>
          </a:bodyPr>
          <a:lstStyle/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215900" y="482600"/>
            <a:ext cx="2997200" cy="266700"/>
          </a:xfrm>
        </p:spPr>
        <p:txBody>
          <a:bodyPr/>
          <a:lstStyle>
            <a:lvl1pPr>
              <a:defRPr sz="1100" b="0" i="0" baseline="0">
                <a:solidFill>
                  <a:schemeClr val="tx2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97556107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8073" y="1455120"/>
            <a:ext cx="5200594" cy="3269277"/>
          </a:xfrm>
        </p:spPr>
        <p:txBody>
          <a:bodyPr/>
          <a:lstStyle>
            <a:lvl1pPr>
              <a:defRPr sz="1500"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tx1"/>
                </a:solidFill>
                <a:latin typeface="Open Sans"/>
                <a:cs typeface="Open Sans"/>
              </a:defRPr>
            </a:lvl2pPr>
            <a:lvl3pPr marL="172800">
              <a:defRPr>
                <a:solidFill>
                  <a:schemeClr val="tx1"/>
                </a:solidFill>
              </a:defRPr>
            </a:lvl3pPr>
            <a:lvl4pPr marL="172800">
              <a:defRPr baseline="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Body copy headline</a:t>
            </a:r>
          </a:p>
          <a:p>
            <a:pPr lvl="1"/>
            <a:r>
              <a:rPr lang="en-US" dirty="0"/>
              <a:t>Body copy</a:t>
            </a:r>
          </a:p>
          <a:p>
            <a:pPr lvl="2"/>
            <a:r>
              <a:rPr lang="en-US" dirty="0"/>
              <a:t>Bullet point 1</a:t>
            </a:r>
          </a:p>
          <a:p>
            <a:pPr lvl="3"/>
            <a:r>
              <a:rPr lang="en-US" dirty="0"/>
              <a:t>Bullet point 2</a:t>
            </a:r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6127808" y="931333"/>
            <a:ext cx="3016192" cy="4212167"/>
          </a:xfrm>
          <a:solidFill>
            <a:schemeClr val="bg2">
              <a:lumMod val="60000"/>
              <a:lumOff val="40000"/>
            </a:schemeClr>
          </a:solidFill>
        </p:spPr>
        <p:txBody>
          <a:bodyPr tIns="513000" anchor="ctr" anchorCtr="0">
            <a:normAutofit/>
          </a:bodyPr>
          <a:lstStyle>
            <a:lvl1pPr algn="ctr">
              <a:defRPr sz="2000" b="0" i="0">
                <a:latin typeface="Titillium WebLight"/>
                <a:cs typeface="Titillium WebLight"/>
              </a:defRPr>
            </a:lvl1pPr>
          </a:lstStyle>
          <a:p>
            <a:r>
              <a:rPr lang="en-AU" dirty="0"/>
              <a:t>Insert image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213" y="226483"/>
            <a:ext cx="3413321" cy="376643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ctr" anchorCtr="0">
            <a:spAutoFit/>
          </a:bodyPr>
          <a:lstStyle/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215900" y="482600"/>
            <a:ext cx="2997200" cy="266700"/>
          </a:xfrm>
        </p:spPr>
        <p:txBody>
          <a:bodyPr/>
          <a:lstStyle>
            <a:lvl1pPr>
              <a:defRPr sz="1100" b="0" i="0" baseline="0">
                <a:solidFill>
                  <a:schemeClr val="tx2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18064426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18073" y="1455120"/>
            <a:ext cx="5200594" cy="3269277"/>
          </a:xfrm>
        </p:spPr>
        <p:txBody>
          <a:bodyPr/>
          <a:lstStyle>
            <a:lvl1pPr>
              <a:defRPr sz="1500"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tx1"/>
                </a:solidFill>
                <a:latin typeface="Open Sans"/>
                <a:cs typeface="Open Sans"/>
              </a:defRPr>
            </a:lvl2pPr>
            <a:lvl3pPr marL="172800">
              <a:defRPr>
                <a:solidFill>
                  <a:schemeClr val="tx1"/>
                </a:solidFill>
              </a:defRPr>
            </a:lvl3pPr>
            <a:lvl4pPr marL="172800">
              <a:defRPr baseline="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Body copy headline</a:t>
            </a:r>
          </a:p>
          <a:p>
            <a:pPr lvl="1"/>
            <a:r>
              <a:rPr lang="en-US" dirty="0"/>
              <a:t>Body copy</a:t>
            </a:r>
          </a:p>
          <a:p>
            <a:pPr lvl="2"/>
            <a:r>
              <a:rPr lang="en-US" dirty="0"/>
              <a:t>Bullet point 1</a:t>
            </a:r>
          </a:p>
          <a:p>
            <a:pPr lvl="3"/>
            <a:r>
              <a:rPr lang="en-US" dirty="0"/>
              <a:t>Bullet point 2</a:t>
            </a:r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5" hasCustomPrompt="1"/>
          </p:nvPr>
        </p:nvSpPr>
        <p:spPr>
          <a:xfrm>
            <a:off x="6127808" y="931333"/>
            <a:ext cx="3016192" cy="4212167"/>
          </a:xfrm>
          <a:solidFill>
            <a:schemeClr val="bg2">
              <a:lumMod val="60000"/>
              <a:lumOff val="40000"/>
            </a:schemeClr>
          </a:solidFill>
        </p:spPr>
        <p:txBody>
          <a:bodyPr tIns="513000" anchor="ctr" anchorCtr="0">
            <a:normAutofit/>
          </a:bodyPr>
          <a:lstStyle>
            <a:lvl1pPr algn="ctr">
              <a:defRPr sz="2000" b="0" i="0">
                <a:latin typeface="Titillium WebLight"/>
                <a:cs typeface="Titillium WebLight"/>
              </a:defRPr>
            </a:lvl1pPr>
          </a:lstStyle>
          <a:p>
            <a:r>
              <a:rPr lang="en-AU" dirty="0"/>
              <a:t>Insert image</a:t>
            </a:r>
          </a:p>
        </p:txBody>
      </p:sp>
      <p:sp>
        <p:nvSpPr>
          <p:cNvPr id="1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15213" y="226483"/>
            <a:ext cx="3413321" cy="376643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ctr" anchorCtr="0">
            <a:spAutoFit/>
          </a:bodyPr>
          <a:lstStyle/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215900" y="482600"/>
            <a:ext cx="2997200" cy="266700"/>
          </a:xfrm>
        </p:spPr>
        <p:txBody>
          <a:bodyPr/>
          <a:lstStyle>
            <a:lvl1pPr>
              <a:defRPr sz="1100" b="0" i="0" baseline="0">
                <a:solidFill>
                  <a:schemeClr val="tx2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63876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ettyImages-458003991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71" b="3973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Picture 7" descr="AGL_Curve-1_RGB-01.tif"/>
          <p:cNvPicPr>
            <a:picLocks noChangeAspect="1"/>
          </p:cNvPicPr>
          <p:nvPr userDrawn="1"/>
        </p:nvPicPr>
        <p:blipFill>
          <a:blip r:embed="rId3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4160831" cy="3951328"/>
          </a:xfrm>
          <a:prstGeom prst="rect">
            <a:avLst/>
          </a:prstGeom>
        </p:spPr>
      </p:pic>
      <p:pic>
        <p:nvPicPr>
          <p:cNvPr id="13" name="Picture 12" descr="AGL_Logo_Vertical_White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5244"/>
            <a:ext cx="866350" cy="8225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chemeClr val="bg1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07010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15213" y="226483"/>
            <a:ext cx="3413321" cy="376643"/>
          </a:xfrm>
        </p:spPr>
        <p:txBody>
          <a:bodyPr/>
          <a:lstStyle/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58"/>
          <p:cNvSpPr>
            <a:spLocks noGrp="1"/>
          </p:cNvSpPr>
          <p:nvPr>
            <p:ph type="body" sz="quarter" idx="23" hasCustomPrompt="1"/>
          </p:nvPr>
        </p:nvSpPr>
        <p:spPr>
          <a:xfrm>
            <a:off x="215900" y="482600"/>
            <a:ext cx="2997200" cy="266700"/>
          </a:xfrm>
        </p:spPr>
        <p:txBody>
          <a:bodyPr/>
          <a:lstStyle>
            <a:lvl1pPr>
              <a:defRPr sz="1100" b="0" i="0" baseline="0">
                <a:solidFill>
                  <a:schemeClr val="tx2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2918908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651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74423" y="4117797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</a:p>
          <a:p>
            <a:pPr lvl="0"/>
            <a:r>
              <a:rPr lang="en-AU" dirty="0" err="1"/>
              <a:t>name@agl.com.au</a:t>
            </a:r>
            <a:endParaRPr lang="en-US" dirty="0"/>
          </a:p>
          <a:p>
            <a:pPr lvl="0"/>
            <a:endParaRPr lang="en-AU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484553" y="2745231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  <a:endParaRPr lang="en-AU" dirty="0"/>
          </a:p>
          <a:p>
            <a:pPr lvl="0"/>
            <a:r>
              <a:rPr lang="en-AU" dirty="0" err="1"/>
              <a:t>name@agl.com.au</a:t>
            </a:r>
            <a:endParaRPr lang="en-US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477751" y="3431029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  <a:endParaRPr lang="en-AU" dirty="0"/>
          </a:p>
          <a:p>
            <a:pPr lvl="0"/>
            <a:r>
              <a:rPr lang="en-AU" dirty="0" err="1"/>
              <a:t>name@agl.com.au</a:t>
            </a:r>
            <a:endParaRPr lang="en-US" dirty="0"/>
          </a:p>
          <a:p>
            <a:pPr lvl="0"/>
            <a:endParaRPr lang="en-AU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487884" y="2127165"/>
            <a:ext cx="1080000" cy="467999"/>
          </a:xfrm>
        </p:spPr>
        <p:txBody>
          <a:bodyPr lIns="108000" tIns="46800" rIns="108000" bIns="46800">
            <a:noAutofit/>
          </a:bodyPr>
          <a:lstStyle>
            <a:lvl1pPr>
              <a:defRPr sz="2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Contact</a:t>
            </a:r>
            <a:endParaRPr lang="en-AU" dirty="0"/>
          </a:p>
        </p:txBody>
      </p:sp>
      <p:cxnSp>
        <p:nvCxnSpPr>
          <p:cNvPr id="43" name="Straight Connector 42"/>
          <p:cNvCxnSpPr/>
          <p:nvPr userDrawn="1"/>
        </p:nvCxnSpPr>
        <p:spPr>
          <a:xfrm flipV="1">
            <a:off x="575734" y="2563283"/>
            <a:ext cx="1230626" cy="21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GL_Curve-1_RGB-01.tif"/>
          <p:cNvPicPr>
            <a:picLocks noChangeAspect="1"/>
          </p:cNvPicPr>
          <p:nvPr userDrawn="1"/>
        </p:nvPicPr>
        <p:blipFill>
          <a:blip r:embed="rId2" cstate="screen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04926"/>
            <a:ext cx="3831493" cy="363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0590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GL_Flower_RGB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5" t="34298" r="18643" b="33239"/>
          <a:stretch/>
        </p:blipFill>
        <p:spPr>
          <a:xfrm>
            <a:off x="0" y="-7056"/>
            <a:ext cx="9149039" cy="5155595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74423" y="4117797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</a:p>
          <a:p>
            <a:pPr lvl="0"/>
            <a:r>
              <a:rPr lang="en-AU" dirty="0" err="1"/>
              <a:t>name@agl.com.au</a:t>
            </a:r>
            <a:endParaRPr lang="en-US" dirty="0"/>
          </a:p>
          <a:p>
            <a:pPr lvl="0"/>
            <a:endParaRPr lang="en-AU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484553" y="2745231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  <a:endParaRPr lang="en-AU" dirty="0"/>
          </a:p>
          <a:p>
            <a:pPr lvl="0"/>
            <a:r>
              <a:rPr lang="en-AU" dirty="0" err="1"/>
              <a:t>name@agl.com.au</a:t>
            </a:r>
            <a:endParaRPr lang="en-US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477751" y="3431029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  <a:endParaRPr lang="en-AU" dirty="0"/>
          </a:p>
          <a:p>
            <a:pPr lvl="0"/>
            <a:r>
              <a:rPr lang="en-AU" dirty="0" err="1"/>
              <a:t>name@agl.com.au</a:t>
            </a:r>
            <a:endParaRPr lang="en-US" dirty="0"/>
          </a:p>
          <a:p>
            <a:pPr lvl="0"/>
            <a:endParaRPr lang="en-AU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487884" y="2127165"/>
            <a:ext cx="1080000" cy="467999"/>
          </a:xfrm>
        </p:spPr>
        <p:txBody>
          <a:bodyPr lIns="108000" tIns="46800" rIns="108000" bIns="46800">
            <a:noAutofit/>
          </a:bodyPr>
          <a:lstStyle>
            <a:lvl1pPr>
              <a:defRPr sz="2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Contact</a:t>
            </a:r>
            <a:endParaRPr lang="en-AU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575734" y="2563283"/>
            <a:ext cx="1230626" cy="21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4111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C_Ocean-DuoContrast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74423" y="4117797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</a:p>
          <a:p>
            <a:pPr lvl="0"/>
            <a:r>
              <a:rPr lang="en-AU" dirty="0" err="1"/>
              <a:t>name@agl.com.au</a:t>
            </a:r>
            <a:endParaRPr lang="en-US" dirty="0"/>
          </a:p>
          <a:p>
            <a:pPr lvl="0"/>
            <a:endParaRPr lang="en-AU" dirty="0"/>
          </a:p>
        </p:txBody>
      </p:sp>
      <p:sp>
        <p:nvSpPr>
          <p:cNvPr id="15" name="Text Placeholder 19"/>
          <p:cNvSpPr>
            <a:spLocks noGrp="1"/>
          </p:cNvSpPr>
          <p:nvPr>
            <p:ph type="body" sz="quarter" idx="28" hasCustomPrompt="1"/>
          </p:nvPr>
        </p:nvSpPr>
        <p:spPr>
          <a:xfrm>
            <a:off x="484553" y="2745231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 baseline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  <a:endParaRPr lang="en-AU" dirty="0"/>
          </a:p>
          <a:p>
            <a:pPr lvl="0"/>
            <a:r>
              <a:rPr lang="en-AU" dirty="0" err="1"/>
              <a:t>name@agl.com.au</a:t>
            </a:r>
            <a:endParaRPr lang="en-US" dirty="0"/>
          </a:p>
        </p:txBody>
      </p:sp>
      <p:sp>
        <p:nvSpPr>
          <p:cNvPr id="16" name="Text Placeholder 19"/>
          <p:cNvSpPr>
            <a:spLocks noGrp="1"/>
          </p:cNvSpPr>
          <p:nvPr>
            <p:ph type="body" sz="quarter" idx="29" hasCustomPrompt="1"/>
          </p:nvPr>
        </p:nvSpPr>
        <p:spPr>
          <a:xfrm>
            <a:off x="477751" y="3431029"/>
            <a:ext cx="1351047" cy="755999"/>
          </a:xfrm>
        </p:spPr>
        <p:txBody>
          <a:bodyPr lIns="108000" tIns="46800" rIns="108000" bIns="46800">
            <a:noAutofit/>
          </a:bodyPr>
          <a:lstStyle>
            <a:lvl1pPr>
              <a:lnSpc>
                <a:spcPts val="400"/>
              </a:lnSpc>
              <a:defRPr sz="8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Job title</a:t>
            </a:r>
          </a:p>
          <a:p>
            <a:pPr lvl="0"/>
            <a:r>
              <a:rPr lang="en-US" dirty="0"/>
              <a:t>0000 0000</a:t>
            </a:r>
            <a:endParaRPr lang="en-AU" dirty="0"/>
          </a:p>
          <a:p>
            <a:pPr lvl="0"/>
            <a:r>
              <a:rPr lang="en-AU" dirty="0" err="1"/>
              <a:t>name@agl.com.au</a:t>
            </a:r>
            <a:endParaRPr lang="en-US" dirty="0"/>
          </a:p>
          <a:p>
            <a:pPr lvl="0"/>
            <a:endParaRPr lang="en-AU" dirty="0"/>
          </a:p>
        </p:txBody>
      </p:sp>
      <p:sp>
        <p:nvSpPr>
          <p:cNvPr id="17" name="Text Placeholder 19"/>
          <p:cNvSpPr>
            <a:spLocks noGrp="1"/>
          </p:cNvSpPr>
          <p:nvPr>
            <p:ph type="body" sz="quarter" idx="30" hasCustomPrompt="1"/>
          </p:nvPr>
        </p:nvSpPr>
        <p:spPr>
          <a:xfrm>
            <a:off x="487884" y="2127165"/>
            <a:ext cx="1080000" cy="467999"/>
          </a:xfrm>
        </p:spPr>
        <p:txBody>
          <a:bodyPr lIns="108000" tIns="46800" rIns="108000" bIns="46800">
            <a:noAutofit/>
          </a:bodyPr>
          <a:lstStyle>
            <a:lvl1pPr>
              <a:defRPr sz="2000" b="0" i="0">
                <a:solidFill>
                  <a:srgbClr val="FFFFFF"/>
                </a:solidFill>
                <a:latin typeface="Titillium WebLight"/>
                <a:cs typeface="Titillium WebLight"/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lnSpc>
                <a:spcPct val="90000"/>
              </a:lnSpc>
              <a:spcBef>
                <a:spcPts val="0"/>
              </a:spcBef>
              <a:defRPr sz="1400">
                <a:solidFill>
                  <a:schemeClr val="bg1"/>
                </a:solidFill>
              </a:defRPr>
            </a:lvl5pPr>
            <a:lvl6pPr marL="0" indent="0">
              <a:buNone/>
              <a:defRPr sz="1400">
                <a:solidFill>
                  <a:schemeClr val="bg1"/>
                </a:solidFill>
              </a:defRPr>
            </a:lvl6pPr>
            <a:lvl7pPr algn="l">
              <a:defRPr sz="1400">
                <a:solidFill>
                  <a:schemeClr val="bg1"/>
                </a:solidFill>
                <a:latin typeface="+mn-lt"/>
              </a:defRPr>
            </a:lvl7pPr>
            <a:lvl8pPr>
              <a:lnSpc>
                <a:spcPct val="90000"/>
              </a:lnSpc>
              <a:defRPr sz="1400">
                <a:solidFill>
                  <a:schemeClr val="bg1"/>
                </a:solidFill>
              </a:defRPr>
            </a:lvl8pPr>
            <a:lvl9pPr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Contact</a:t>
            </a:r>
            <a:endParaRPr lang="en-AU" dirty="0"/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575734" y="2563283"/>
            <a:ext cx="1230626" cy="2117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438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ettyImages-545878661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1" name="Picture 10" descr="BG_Shape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30" y="-6864"/>
            <a:ext cx="5025658" cy="4661243"/>
          </a:xfrm>
          <a:prstGeom prst="rect">
            <a:avLst/>
          </a:prstGeom>
        </p:spPr>
      </p:pic>
      <p:pic>
        <p:nvPicPr>
          <p:cNvPr id="10" name="Picture 9" descr="AGL_Logo_Vertical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1731"/>
            <a:ext cx="866654" cy="822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 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rgbClr val="001CB0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91964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1-121013-AGL-Wind-Farms-268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3" b="726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BG_ShapeWHITE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30" y="-6864"/>
            <a:ext cx="5025658" cy="4661243"/>
          </a:xfrm>
          <a:prstGeom prst="rect">
            <a:avLst/>
          </a:prstGeom>
        </p:spPr>
      </p:pic>
      <p:pic>
        <p:nvPicPr>
          <p:cNvPr id="12" name="Picture 11" descr="AGL_Logo_Vertical_RGB.png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800" y="2651731"/>
            <a:ext cx="866654" cy="8228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8157" y="689373"/>
            <a:ext cx="2699543" cy="656827"/>
          </a:xfrm>
          <a:noFill/>
        </p:spPr>
        <p:txBody>
          <a:bodyPr lIns="108000" tIns="46800" rIns="108000" bIns="46800" anchor="t">
            <a:noAutofit/>
          </a:bodyPr>
          <a:lstStyle>
            <a:lvl1pPr algn="l">
              <a:defRPr sz="5000" b="0" i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/>
              <a:t>Headline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6208" y="1600875"/>
            <a:ext cx="2701492" cy="291425"/>
          </a:xfrm>
        </p:spPr>
        <p:txBody>
          <a:bodyPr lIns="108000" tIns="46800" rIns="108000" bIns="46800" anchor="t" anchorCtr="0">
            <a:noAutofit/>
          </a:bodyPr>
          <a:lstStyle>
            <a:lvl1pPr marL="0" indent="0" algn="l">
              <a:spcAft>
                <a:spcPts val="0"/>
              </a:spcAft>
              <a:buNone/>
              <a:defRPr sz="1400" b="0" i="0" baseline="0">
                <a:solidFill>
                  <a:srgbClr val="001CB0"/>
                </a:solidFill>
                <a:latin typeface="Titillium WebLight"/>
                <a:cs typeface="Titillium WebLight"/>
              </a:defRPr>
            </a:lvl1pPr>
            <a:lvl2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2pPr>
            <a:lvl3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3pPr>
            <a:lvl4pPr marL="0" indent="0" algn="l"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4pPr>
            <a:lvl5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5pPr>
            <a:lvl6pPr marL="0" indent="0" algn="l">
              <a:spcBef>
                <a:spcPts val="0"/>
              </a:spcBef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6pPr>
            <a:lvl7pPr marL="0" indent="0" algn="l">
              <a:spcAft>
                <a:spcPts val="0"/>
              </a:spcAft>
              <a:buNone/>
              <a:defRPr sz="500"/>
            </a:lvl7pPr>
            <a:lvl8pPr marL="0" indent="0" algn="l">
              <a:lnSpc>
                <a:spcPct val="100000"/>
              </a:lnSpc>
              <a:spcAft>
                <a:spcPts val="0"/>
              </a:spcAft>
              <a:buNone/>
              <a:defRPr sz="500">
                <a:latin typeface="Franklin Gothic Medium" panose="020B0603020102020204" pitchFamily="34" charset="0"/>
              </a:defRPr>
            </a:lvl8pPr>
            <a:lvl9pPr marL="0" indent="0" algn="l">
              <a:buNone/>
              <a:defRPr sz="500">
                <a:latin typeface="Franklin Gothic Medium" panose="020B0603020102020204" pitchFamily="34" charset="0"/>
              </a:defRPr>
            </a:lvl9pPr>
          </a:lstStyle>
          <a:p>
            <a:r>
              <a:rPr lang="en-US" dirty="0"/>
              <a:t>Sub headline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482600" y="1384300"/>
            <a:ext cx="2700000" cy="396000"/>
          </a:xfrm>
        </p:spPr>
        <p:txBody>
          <a:bodyPr/>
          <a:lstStyle>
            <a:lvl1pPr>
              <a:defRPr sz="1800" b="0" i="0">
                <a:solidFill>
                  <a:srgbClr val="001CB0"/>
                </a:solidFill>
                <a:latin typeface="Titillium WebSemiBold"/>
                <a:cs typeface="Titillium WebSemiBold"/>
              </a:defRPr>
            </a:lvl1pPr>
          </a:lstStyle>
          <a:p>
            <a:pPr lvl="0"/>
            <a:r>
              <a:rPr lang="en-US" dirty="0"/>
              <a:t>Sub headline</a:t>
            </a:r>
          </a:p>
        </p:txBody>
      </p:sp>
    </p:spTree>
    <p:extLst>
      <p:ext uri="{BB962C8B-B14F-4D97-AF65-F5344CB8AC3E}">
        <p14:creationId xmlns:p14="http://schemas.microsoft.com/office/powerpoint/2010/main" val="3229388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image" Target="../media/image17.jpeg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image" Target="../media/image17.jpeg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GL_Logo_Vertical_RGB.jp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025" y="259196"/>
            <a:ext cx="528369" cy="50165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370" y="1471998"/>
            <a:ext cx="8096897" cy="3214302"/>
          </a:xfrm>
          <a:prstGeom prst="rect">
            <a:avLst/>
          </a:prstGeom>
        </p:spPr>
        <p:txBody>
          <a:bodyPr vert="horz" lIns="108000" tIns="46800" rIns="108000" bIns="46800" rtlCol="0">
            <a:noAutofit/>
          </a:bodyPr>
          <a:lstStyle/>
          <a:p>
            <a:pPr lvl="0"/>
            <a:r>
              <a:rPr lang="en-US" dirty="0"/>
              <a:t>Body copy headline: Open Sans Regular 15pt, Line spacing set to exactly 18pt</a:t>
            </a:r>
          </a:p>
          <a:p>
            <a:pPr lvl="1"/>
            <a:r>
              <a:rPr lang="en-US" dirty="0"/>
              <a:t>Body copy: Open Sans Regular 11pt, Line spacing set to exactly 13pt</a:t>
            </a:r>
          </a:p>
          <a:p>
            <a:pPr lvl="2"/>
            <a:r>
              <a:rPr lang="en-US" dirty="0"/>
              <a:t>Bullet point 1: Circle bullet point </a:t>
            </a:r>
            <a:r>
              <a:rPr lang="mr-IN" dirty="0"/>
              <a:t>–</a:t>
            </a:r>
            <a:r>
              <a:rPr lang="en-US" dirty="0"/>
              <a:t> Open Sans Regular 11pt, Line spacing set to exactly 13pt</a:t>
            </a:r>
          </a:p>
          <a:p>
            <a:pPr lvl="3"/>
            <a:r>
              <a:rPr lang="en-US" dirty="0"/>
              <a:t>Bullet point 2: Dash bullet point tabbed across </a:t>
            </a:r>
            <a:r>
              <a:rPr lang="mr-IN" dirty="0"/>
              <a:t>–</a:t>
            </a:r>
            <a:r>
              <a:rPr lang="en-US" dirty="0"/>
              <a:t> Open Sans Regular 11pt, Line spacing set to exactly 13pt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5213" y="226483"/>
            <a:ext cx="3413321" cy="376643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ctr" anchorCtr="0">
            <a:spAutoFit/>
          </a:bodyPr>
          <a:lstStyle/>
          <a:p>
            <a:r>
              <a:rPr lang="en-US" dirty="0"/>
              <a:t>Headline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Titillium</a:t>
            </a:r>
            <a:r>
              <a:rPr lang="en-US" dirty="0"/>
              <a:t> Light 20pt</a:t>
            </a:r>
            <a:endParaRPr lang="en-AU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01" y="535718"/>
            <a:ext cx="3429000" cy="263791"/>
          </a:xfrm>
          <a:prstGeom prst="rect">
            <a:avLst/>
          </a:prstGeom>
        </p:spPr>
        <p:txBody>
          <a:bodyPr vert="horz" wrap="square" lIns="108000" tIns="46800" rIns="108000" bIns="46800" rtlCol="0" anchor="t">
            <a:spAutoFit/>
          </a:bodyPr>
          <a:lstStyle>
            <a:lvl1pPr algn="r">
              <a:defRPr sz="1100" b="0" i="0">
                <a:solidFill>
                  <a:srgbClr val="001CB0"/>
                </a:solidFill>
                <a:latin typeface="Titillium WebSemiBold"/>
                <a:cs typeface="Titillium WebSemiBold"/>
              </a:defRPr>
            </a:lvl1pPr>
          </a:lstStyle>
          <a:p>
            <a:pPr algn="l"/>
            <a:r>
              <a:rPr lang="en-AU" dirty="0"/>
              <a:t>Sub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950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729" r:id="rId2"/>
    <p:sldLayoutId id="2147483892" r:id="rId3"/>
    <p:sldLayoutId id="2147483935" r:id="rId4"/>
    <p:sldLayoutId id="2147483937" r:id="rId5"/>
    <p:sldLayoutId id="2147483931" r:id="rId6"/>
    <p:sldLayoutId id="2147483932" r:id="rId7"/>
    <p:sldLayoutId id="2147483929" r:id="rId8"/>
    <p:sldLayoutId id="2147483941" r:id="rId9"/>
    <p:sldLayoutId id="2147483938" r:id="rId10"/>
    <p:sldLayoutId id="2147483939" r:id="rId11"/>
    <p:sldLayoutId id="2147483888" r:id="rId12"/>
    <p:sldLayoutId id="2147483885" r:id="rId13"/>
    <p:sldLayoutId id="2147483731" r:id="rId14"/>
    <p:sldLayoutId id="2147483898" r:id="rId15"/>
    <p:sldLayoutId id="2147483846" r:id="rId16"/>
    <p:sldLayoutId id="2147483867" r:id="rId17"/>
    <p:sldLayoutId id="2147483895" r:id="rId18"/>
    <p:sldLayoutId id="2147483901" r:id="rId19"/>
    <p:sldLayoutId id="2147483905" r:id="rId20"/>
    <p:sldLayoutId id="2147483906" r:id="rId21"/>
    <p:sldLayoutId id="2147483730" r:id="rId22"/>
    <p:sldLayoutId id="2147483940" r:id="rId23"/>
    <p:sldLayoutId id="2147483890" r:id="rId24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0" i="0" kern="1200">
          <a:solidFill>
            <a:srgbClr val="001CB0"/>
          </a:solidFill>
          <a:latin typeface="Titillium WebLight"/>
          <a:ea typeface="+mj-ea"/>
          <a:cs typeface="Titillium WebLight"/>
        </a:defRPr>
      </a:lvl1pPr>
    </p:titleStyle>
    <p:bodyStyle>
      <a:lvl1pPr marL="0" indent="0" algn="l" defTabSz="685800" rtl="0" eaLnBrk="1" latinLnBrk="0" hangingPunct="1">
        <a:lnSpc>
          <a:spcPts val="18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500" b="1" i="0" kern="1200" baseline="0">
          <a:solidFill>
            <a:srgbClr val="000000"/>
          </a:solidFill>
          <a:latin typeface="Open Sans"/>
          <a:ea typeface="+mn-ea"/>
          <a:cs typeface="+mn-cs"/>
        </a:defRPr>
      </a:lvl1pPr>
      <a:lvl2pPr marL="0" indent="0" algn="l" defTabSz="685800" rtl="0" eaLnBrk="1" latinLnBrk="0" hangingPunct="1">
        <a:lnSpc>
          <a:spcPts val="13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100" kern="1200" baseline="0">
          <a:solidFill>
            <a:srgbClr val="000000"/>
          </a:solidFill>
          <a:latin typeface="Open Sans"/>
          <a:ea typeface="+mn-ea"/>
          <a:cs typeface="Open Sans"/>
        </a:defRPr>
      </a:lvl2pPr>
      <a:lvl3pPr marL="172800" indent="-172800" algn="l" defTabSz="685800" rtl="0" eaLnBrk="1" latinLnBrk="0" hangingPunct="1">
        <a:lnSpc>
          <a:spcPts val="13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100" kern="1200" baseline="0">
          <a:solidFill>
            <a:srgbClr val="000000"/>
          </a:solidFill>
          <a:latin typeface="Open Sans"/>
          <a:ea typeface="+mn-ea"/>
          <a:cs typeface="Open Sans"/>
        </a:defRPr>
      </a:lvl3pPr>
      <a:lvl4pPr marL="172800" indent="-171450" algn="l" defTabSz="685800" rtl="0" eaLnBrk="1" latinLnBrk="0" hangingPunct="1">
        <a:lnSpc>
          <a:spcPts val="1300"/>
        </a:lnSpc>
        <a:spcBef>
          <a:spcPts val="0"/>
        </a:spcBef>
        <a:spcAft>
          <a:spcPts val="800"/>
        </a:spcAft>
        <a:buFont typeface="Lucida Grande"/>
        <a:buChar char="-"/>
        <a:defRPr sz="1100" kern="1200" baseline="0">
          <a:solidFill>
            <a:srgbClr val="000000"/>
          </a:solidFill>
          <a:latin typeface="Open Sans"/>
          <a:ea typeface="+mn-ea"/>
          <a:cs typeface="Open Sans"/>
        </a:defRPr>
      </a:lvl4pPr>
      <a:lvl5pPr marL="0" indent="0" algn="l" defTabSz="685800" rtl="0" eaLnBrk="1" latinLnBrk="0" hangingPunct="1">
        <a:lnSpc>
          <a:spcPct val="120000"/>
        </a:lnSpc>
        <a:spcBef>
          <a:spcPts val="375"/>
        </a:spcBef>
        <a:spcAft>
          <a:spcPts val="300"/>
        </a:spcAft>
        <a:buFont typeface="Arial" panose="020B0604020202020204" pitchFamily="34" charset="0"/>
        <a:buNone/>
        <a:defRPr sz="900" kern="1200">
          <a:solidFill>
            <a:schemeClr val="tx2"/>
          </a:solidFill>
          <a:latin typeface="+mj-lt"/>
          <a:ea typeface="+mn-ea"/>
          <a:cs typeface="+mn-cs"/>
        </a:defRPr>
      </a:lvl5pPr>
      <a:lvl6pPr marL="0" indent="-94500" algn="l" defTabSz="685800" rtl="0" eaLnBrk="1" latinLnBrk="0" hangingPunct="1">
        <a:lnSpc>
          <a:spcPct val="90000"/>
        </a:lnSpc>
        <a:spcBef>
          <a:spcPts val="375"/>
        </a:spcBef>
        <a:spcAft>
          <a:spcPts val="300"/>
        </a:spcAft>
        <a:buFont typeface="Arial" panose="020B0604020202020204" pitchFamily="34" charset="0"/>
        <a:buChar char="•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90000"/>
        </a:lnSpc>
        <a:spcBef>
          <a:spcPts val="0"/>
        </a:spcBef>
        <a:spcAft>
          <a:spcPts val="15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Franklin Gothic Medium" panose="020B0603020102020204" pitchFamily="34" charset="0"/>
          <a:ea typeface="+mn-ea"/>
          <a:cs typeface="+mn-cs"/>
        </a:defRPr>
      </a:lvl7pPr>
      <a:lvl8pPr marL="0" indent="0" algn="l" defTabSz="685800" rtl="0" eaLnBrk="1" latinLnBrk="0" hangingPunct="1">
        <a:lnSpc>
          <a:spcPct val="125000"/>
        </a:lnSpc>
        <a:spcBef>
          <a:spcPts val="0"/>
        </a:spcBef>
        <a:spcAft>
          <a:spcPts val="135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6858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GL_Logo_Vertical_RGB.jp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025" y="259196"/>
            <a:ext cx="528369" cy="50165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370" y="1471998"/>
            <a:ext cx="8096897" cy="3214302"/>
          </a:xfrm>
          <a:prstGeom prst="rect">
            <a:avLst/>
          </a:prstGeom>
        </p:spPr>
        <p:txBody>
          <a:bodyPr vert="horz" lIns="108000" tIns="46800" rIns="108000" bIns="46800" rtlCol="0">
            <a:noAutofit/>
          </a:bodyPr>
          <a:lstStyle/>
          <a:p>
            <a:pPr lvl="0"/>
            <a:r>
              <a:rPr lang="en-US" dirty="0"/>
              <a:t>Body copy headline: Open Sans Regular 15pt, Line spacing set to exactly 18pt</a:t>
            </a:r>
          </a:p>
          <a:p>
            <a:pPr lvl="1"/>
            <a:r>
              <a:rPr lang="en-US" dirty="0"/>
              <a:t>Body copy: Open Sans Regular 11pt, Line spacing set to exactly 13pt</a:t>
            </a:r>
          </a:p>
          <a:p>
            <a:pPr lvl="2"/>
            <a:r>
              <a:rPr lang="en-US" dirty="0"/>
              <a:t>Bullet point 1: Circle bullet point </a:t>
            </a:r>
            <a:r>
              <a:rPr lang="mr-IN" dirty="0"/>
              <a:t>–</a:t>
            </a:r>
            <a:r>
              <a:rPr lang="en-US" dirty="0"/>
              <a:t> Open Sans Regular 11pt, Line spacing set to exactly 13pt</a:t>
            </a:r>
          </a:p>
          <a:p>
            <a:pPr lvl="3"/>
            <a:r>
              <a:rPr lang="en-US" dirty="0"/>
              <a:t>Bullet point 2: Dash bullet point tabbed across </a:t>
            </a:r>
            <a:r>
              <a:rPr lang="mr-IN" dirty="0"/>
              <a:t>–</a:t>
            </a:r>
            <a:r>
              <a:rPr lang="en-US" dirty="0"/>
              <a:t> Open Sans Regular 11pt, Line spacing set to exactly 13pt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5213" y="226483"/>
            <a:ext cx="3413321" cy="376643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ctr" anchorCtr="0">
            <a:spAutoFit/>
          </a:bodyPr>
          <a:lstStyle/>
          <a:p>
            <a:r>
              <a:rPr lang="en-US" dirty="0"/>
              <a:t>Headline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Titillium</a:t>
            </a:r>
            <a:r>
              <a:rPr lang="en-US" dirty="0"/>
              <a:t> Light 20pt</a:t>
            </a:r>
            <a:endParaRPr lang="en-AU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01" y="535718"/>
            <a:ext cx="3429000" cy="263791"/>
          </a:xfrm>
          <a:prstGeom prst="rect">
            <a:avLst/>
          </a:prstGeom>
        </p:spPr>
        <p:txBody>
          <a:bodyPr vert="horz" wrap="square" lIns="108000" tIns="46800" rIns="108000" bIns="46800" rtlCol="0" anchor="t">
            <a:spAutoFit/>
          </a:bodyPr>
          <a:lstStyle>
            <a:lvl1pPr algn="r">
              <a:defRPr sz="1100" b="0" i="0">
                <a:solidFill>
                  <a:srgbClr val="001CB0"/>
                </a:solidFill>
                <a:latin typeface="Titillium WebSemiBold"/>
                <a:cs typeface="Titillium WebSemiBold"/>
              </a:defRPr>
            </a:lvl1pPr>
          </a:lstStyle>
          <a:p>
            <a:pPr algn="l"/>
            <a:r>
              <a:rPr lang="en-AU" dirty="0"/>
              <a:t>Sub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42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3" r:id="rId1"/>
    <p:sldLayoutId id="2147483944" r:id="rId2"/>
    <p:sldLayoutId id="2147483945" r:id="rId3"/>
    <p:sldLayoutId id="2147483946" r:id="rId4"/>
    <p:sldLayoutId id="2147483947" r:id="rId5"/>
    <p:sldLayoutId id="2147483948" r:id="rId6"/>
    <p:sldLayoutId id="2147483949" r:id="rId7"/>
    <p:sldLayoutId id="2147483950" r:id="rId8"/>
    <p:sldLayoutId id="2147483951" r:id="rId9"/>
    <p:sldLayoutId id="2147483952" r:id="rId10"/>
    <p:sldLayoutId id="2147483953" r:id="rId11"/>
    <p:sldLayoutId id="2147483954" r:id="rId12"/>
    <p:sldLayoutId id="2147483955" r:id="rId13"/>
    <p:sldLayoutId id="2147483956" r:id="rId14"/>
    <p:sldLayoutId id="2147483957" r:id="rId15"/>
    <p:sldLayoutId id="2147483958" r:id="rId16"/>
    <p:sldLayoutId id="2147483959" r:id="rId17"/>
    <p:sldLayoutId id="2147483960" r:id="rId18"/>
    <p:sldLayoutId id="2147483961" r:id="rId19"/>
    <p:sldLayoutId id="2147483962" r:id="rId20"/>
    <p:sldLayoutId id="2147483963" r:id="rId21"/>
    <p:sldLayoutId id="2147483964" r:id="rId22"/>
    <p:sldLayoutId id="2147483965" r:id="rId23"/>
    <p:sldLayoutId id="2147483966" r:id="rId24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0" i="0" kern="1200">
          <a:solidFill>
            <a:srgbClr val="001CB0"/>
          </a:solidFill>
          <a:latin typeface="Titillium WebLight"/>
          <a:ea typeface="+mj-ea"/>
          <a:cs typeface="Titillium WebLight"/>
        </a:defRPr>
      </a:lvl1pPr>
    </p:titleStyle>
    <p:bodyStyle>
      <a:lvl1pPr marL="0" indent="0" algn="l" defTabSz="685800" rtl="0" eaLnBrk="1" latinLnBrk="0" hangingPunct="1">
        <a:lnSpc>
          <a:spcPts val="18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500" b="1" i="0" kern="1200" baseline="0">
          <a:solidFill>
            <a:srgbClr val="000000"/>
          </a:solidFill>
          <a:latin typeface="Open Sans"/>
          <a:ea typeface="+mn-ea"/>
          <a:cs typeface="+mn-cs"/>
        </a:defRPr>
      </a:lvl1pPr>
      <a:lvl2pPr marL="0" indent="0" algn="l" defTabSz="685800" rtl="0" eaLnBrk="1" latinLnBrk="0" hangingPunct="1">
        <a:lnSpc>
          <a:spcPts val="13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100" kern="1200" baseline="0">
          <a:solidFill>
            <a:srgbClr val="000000"/>
          </a:solidFill>
          <a:latin typeface="Open Sans"/>
          <a:ea typeface="+mn-ea"/>
          <a:cs typeface="Open Sans"/>
        </a:defRPr>
      </a:lvl2pPr>
      <a:lvl3pPr marL="172800" indent="-172800" algn="l" defTabSz="685800" rtl="0" eaLnBrk="1" latinLnBrk="0" hangingPunct="1">
        <a:lnSpc>
          <a:spcPts val="13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100" kern="1200" baseline="0">
          <a:solidFill>
            <a:srgbClr val="000000"/>
          </a:solidFill>
          <a:latin typeface="Open Sans"/>
          <a:ea typeface="+mn-ea"/>
          <a:cs typeface="Open Sans"/>
        </a:defRPr>
      </a:lvl3pPr>
      <a:lvl4pPr marL="172800" indent="-171450" algn="l" defTabSz="685800" rtl="0" eaLnBrk="1" latinLnBrk="0" hangingPunct="1">
        <a:lnSpc>
          <a:spcPts val="1300"/>
        </a:lnSpc>
        <a:spcBef>
          <a:spcPts val="0"/>
        </a:spcBef>
        <a:spcAft>
          <a:spcPts val="800"/>
        </a:spcAft>
        <a:buFont typeface="Lucida Grande"/>
        <a:buChar char="-"/>
        <a:defRPr sz="1100" kern="1200" baseline="0">
          <a:solidFill>
            <a:srgbClr val="000000"/>
          </a:solidFill>
          <a:latin typeface="Open Sans"/>
          <a:ea typeface="+mn-ea"/>
          <a:cs typeface="Open Sans"/>
        </a:defRPr>
      </a:lvl4pPr>
      <a:lvl5pPr marL="0" indent="0" algn="l" defTabSz="685800" rtl="0" eaLnBrk="1" latinLnBrk="0" hangingPunct="1">
        <a:lnSpc>
          <a:spcPct val="120000"/>
        </a:lnSpc>
        <a:spcBef>
          <a:spcPts val="375"/>
        </a:spcBef>
        <a:spcAft>
          <a:spcPts val="300"/>
        </a:spcAft>
        <a:buFont typeface="Arial" panose="020B0604020202020204" pitchFamily="34" charset="0"/>
        <a:buNone/>
        <a:defRPr sz="900" kern="1200">
          <a:solidFill>
            <a:schemeClr val="tx2"/>
          </a:solidFill>
          <a:latin typeface="+mj-lt"/>
          <a:ea typeface="+mn-ea"/>
          <a:cs typeface="+mn-cs"/>
        </a:defRPr>
      </a:lvl5pPr>
      <a:lvl6pPr marL="0" indent="-94500" algn="l" defTabSz="685800" rtl="0" eaLnBrk="1" latinLnBrk="0" hangingPunct="1">
        <a:lnSpc>
          <a:spcPct val="90000"/>
        </a:lnSpc>
        <a:spcBef>
          <a:spcPts val="375"/>
        </a:spcBef>
        <a:spcAft>
          <a:spcPts val="300"/>
        </a:spcAft>
        <a:buFont typeface="Arial" panose="020B0604020202020204" pitchFamily="34" charset="0"/>
        <a:buChar char="•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90000"/>
        </a:lnSpc>
        <a:spcBef>
          <a:spcPts val="0"/>
        </a:spcBef>
        <a:spcAft>
          <a:spcPts val="15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Franklin Gothic Medium" panose="020B0603020102020204" pitchFamily="34" charset="0"/>
          <a:ea typeface="+mn-ea"/>
          <a:cs typeface="+mn-cs"/>
        </a:defRPr>
      </a:lvl7pPr>
      <a:lvl8pPr marL="0" indent="0" algn="l" defTabSz="685800" rtl="0" eaLnBrk="1" latinLnBrk="0" hangingPunct="1">
        <a:lnSpc>
          <a:spcPct val="125000"/>
        </a:lnSpc>
        <a:spcBef>
          <a:spcPts val="0"/>
        </a:spcBef>
        <a:spcAft>
          <a:spcPts val="135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6858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93903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000000">
                <a:alpha val="1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1" name="Picture 10" descr="AGL_Logo_Vertical_RGB.jpg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025" y="259196"/>
            <a:ext cx="528369" cy="50165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370" y="1471998"/>
            <a:ext cx="8096897" cy="3214302"/>
          </a:xfrm>
          <a:prstGeom prst="rect">
            <a:avLst/>
          </a:prstGeom>
        </p:spPr>
        <p:txBody>
          <a:bodyPr vert="horz" lIns="108000" tIns="46800" rIns="108000" bIns="46800" rtlCol="0">
            <a:noAutofit/>
          </a:bodyPr>
          <a:lstStyle/>
          <a:p>
            <a:pPr lvl="0"/>
            <a:r>
              <a:rPr lang="en-US" dirty="0"/>
              <a:t>Body copy headline: Open Sans Regular 15pt, Line spacing set to exactly 18pt</a:t>
            </a:r>
          </a:p>
          <a:p>
            <a:pPr lvl="1"/>
            <a:r>
              <a:rPr lang="en-US" dirty="0"/>
              <a:t>Body copy: Open Sans Regular 11pt, Line spacing set to exactly 13pt</a:t>
            </a:r>
          </a:p>
          <a:p>
            <a:pPr lvl="2"/>
            <a:r>
              <a:rPr lang="en-US" dirty="0"/>
              <a:t>Bullet point 1: Circle bullet point </a:t>
            </a:r>
            <a:r>
              <a:rPr lang="mr-IN" dirty="0"/>
              <a:t>–</a:t>
            </a:r>
            <a:r>
              <a:rPr lang="en-US" dirty="0"/>
              <a:t> Open Sans Regular 11pt, Line spacing set to exactly 13pt</a:t>
            </a:r>
          </a:p>
          <a:p>
            <a:pPr lvl="3"/>
            <a:r>
              <a:rPr lang="en-US" dirty="0"/>
              <a:t>Bullet point 2: Dash bullet point tabbed across </a:t>
            </a:r>
            <a:r>
              <a:rPr lang="mr-IN" dirty="0"/>
              <a:t>–</a:t>
            </a:r>
            <a:r>
              <a:rPr lang="en-US" dirty="0"/>
              <a:t> Open Sans Regular 11pt, Line spacing set to exactly 13pt 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5213" y="226483"/>
            <a:ext cx="3413321" cy="376643"/>
          </a:xfrm>
          <a:prstGeom prst="rect">
            <a:avLst/>
          </a:prstGeom>
          <a:noFill/>
        </p:spPr>
        <p:txBody>
          <a:bodyPr vert="horz" wrap="square" lIns="108000" tIns="46800" rIns="108000" bIns="46800" rtlCol="0" anchor="ctr" anchorCtr="0">
            <a:spAutoFit/>
          </a:bodyPr>
          <a:lstStyle/>
          <a:p>
            <a:r>
              <a:rPr lang="en-US" dirty="0"/>
              <a:t>Headline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Titillium</a:t>
            </a:r>
            <a:r>
              <a:rPr lang="en-US" dirty="0"/>
              <a:t> Light 20pt</a:t>
            </a:r>
            <a:endParaRPr lang="en-AU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5901" y="535718"/>
            <a:ext cx="3429000" cy="263791"/>
          </a:xfrm>
          <a:prstGeom prst="rect">
            <a:avLst/>
          </a:prstGeom>
        </p:spPr>
        <p:txBody>
          <a:bodyPr vert="horz" wrap="square" lIns="108000" tIns="46800" rIns="108000" bIns="46800" rtlCol="0" anchor="t">
            <a:spAutoFit/>
          </a:bodyPr>
          <a:lstStyle>
            <a:lvl1pPr algn="r">
              <a:defRPr sz="1100" b="0" i="0">
                <a:solidFill>
                  <a:srgbClr val="001CB0"/>
                </a:solidFill>
                <a:latin typeface="Titillium WebSemiBold"/>
                <a:cs typeface="Titillium WebSemiBold"/>
              </a:defRPr>
            </a:lvl1pPr>
          </a:lstStyle>
          <a:p>
            <a:pPr algn="l"/>
            <a:r>
              <a:rPr lang="en-AU" dirty="0"/>
              <a:t>Sub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3200" y="4779963"/>
            <a:ext cx="2540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r>
              <a:rPr lang="en-US" dirty="0">
                <a:latin typeface="Titillium WebSemiBold"/>
                <a:cs typeface="Titillium WebSemiBold"/>
              </a:rPr>
              <a:t>Project name</a:t>
            </a:r>
            <a:r>
              <a:rPr lang="en-US" dirty="0"/>
              <a:t> | 00 Month 0000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7056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0" i="0">
                <a:solidFill>
                  <a:srgbClr val="000000"/>
                </a:solidFill>
                <a:latin typeface="Titillium WebLight"/>
                <a:cs typeface="Titillium WebLight"/>
              </a:defRPr>
            </a:lvl1pPr>
          </a:lstStyle>
          <a:p>
            <a:fld id="{7A900B34-247E-794D-970B-493CBFD175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599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8" r:id="rId1"/>
    <p:sldLayoutId id="2147483969" r:id="rId2"/>
    <p:sldLayoutId id="2147483970" r:id="rId3"/>
    <p:sldLayoutId id="2147483971" r:id="rId4"/>
    <p:sldLayoutId id="2147483972" r:id="rId5"/>
    <p:sldLayoutId id="2147483973" r:id="rId6"/>
    <p:sldLayoutId id="2147483974" r:id="rId7"/>
    <p:sldLayoutId id="2147483975" r:id="rId8"/>
    <p:sldLayoutId id="2147483976" r:id="rId9"/>
    <p:sldLayoutId id="2147483977" r:id="rId10"/>
    <p:sldLayoutId id="2147483978" r:id="rId11"/>
    <p:sldLayoutId id="2147483979" r:id="rId12"/>
    <p:sldLayoutId id="2147483980" r:id="rId13"/>
    <p:sldLayoutId id="2147483981" r:id="rId14"/>
    <p:sldLayoutId id="2147483982" r:id="rId15"/>
    <p:sldLayoutId id="2147483983" r:id="rId16"/>
    <p:sldLayoutId id="2147483984" r:id="rId17"/>
    <p:sldLayoutId id="2147483985" r:id="rId18"/>
    <p:sldLayoutId id="2147483986" r:id="rId19"/>
    <p:sldLayoutId id="2147483987" r:id="rId20"/>
    <p:sldLayoutId id="2147483988" r:id="rId21"/>
    <p:sldLayoutId id="2147483989" r:id="rId22"/>
    <p:sldLayoutId id="2147483990" r:id="rId23"/>
    <p:sldLayoutId id="2147483991" r:id="rId24"/>
    <p:sldLayoutId id="2147483992" r:id="rId25"/>
    <p:sldLayoutId id="2147483993" r:id="rId26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000" b="0" i="0" kern="1200">
          <a:solidFill>
            <a:srgbClr val="001CB0"/>
          </a:solidFill>
          <a:latin typeface="Titillium WebLight"/>
          <a:ea typeface="+mj-ea"/>
          <a:cs typeface="Titillium WebLight"/>
        </a:defRPr>
      </a:lvl1pPr>
    </p:titleStyle>
    <p:bodyStyle>
      <a:lvl1pPr marL="0" indent="0" algn="l" defTabSz="685800" rtl="0" eaLnBrk="1" latinLnBrk="0" hangingPunct="1">
        <a:lnSpc>
          <a:spcPts val="18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500" b="1" i="0" kern="1200" baseline="0">
          <a:solidFill>
            <a:srgbClr val="000000"/>
          </a:solidFill>
          <a:latin typeface="Open Sans"/>
          <a:ea typeface="+mn-ea"/>
          <a:cs typeface="+mn-cs"/>
        </a:defRPr>
      </a:lvl1pPr>
      <a:lvl2pPr marL="0" indent="0" algn="l" defTabSz="685800" rtl="0" eaLnBrk="1" latinLnBrk="0" hangingPunct="1">
        <a:lnSpc>
          <a:spcPts val="13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100" kern="1200" baseline="0">
          <a:solidFill>
            <a:srgbClr val="000000"/>
          </a:solidFill>
          <a:latin typeface="Open Sans"/>
          <a:ea typeface="+mn-ea"/>
          <a:cs typeface="Open Sans"/>
        </a:defRPr>
      </a:lvl2pPr>
      <a:lvl3pPr marL="172800" indent="-172800" algn="l" defTabSz="685800" rtl="0" eaLnBrk="1" latinLnBrk="0" hangingPunct="1">
        <a:lnSpc>
          <a:spcPts val="1300"/>
        </a:lnSpc>
        <a:spcBef>
          <a:spcPts val="0"/>
        </a:spcBef>
        <a:spcAft>
          <a:spcPts val="800"/>
        </a:spcAft>
        <a:buFont typeface="Arial" panose="020B0604020202020204" pitchFamily="34" charset="0"/>
        <a:buChar char="•"/>
        <a:defRPr sz="1100" kern="1200" baseline="0">
          <a:solidFill>
            <a:srgbClr val="000000"/>
          </a:solidFill>
          <a:latin typeface="Open Sans"/>
          <a:ea typeface="+mn-ea"/>
          <a:cs typeface="Open Sans"/>
        </a:defRPr>
      </a:lvl3pPr>
      <a:lvl4pPr marL="172800" indent="-171450" algn="l" defTabSz="685800" rtl="0" eaLnBrk="1" latinLnBrk="0" hangingPunct="1">
        <a:lnSpc>
          <a:spcPts val="1300"/>
        </a:lnSpc>
        <a:spcBef>
          <a:spcPts val="0"/>
        </a:spcBef>
        <a:spcAft>
          <a:spcPts val="800"/>
        </a:spcAft>
        <a:buFont typeface="Lucida Grande"/>
        <a:buChar char="-"/>
        <a:defRPr sz="1100" kern="1200" baseline="0">
          <a:solidFill>
            <a:srgbClr val="000000"/>
          </a:solidFill>
          <a:latin typeface="Open Sans"/>
          <a:ea typeface="+mn-ea"/>
          <a:cs typeface="Open Sans"/>
        </a:defRPr>
      </a:lvl4pPr>
      <a:lvl5pPr marL="0" indent="0" algn="l" defTabSz="685800" rtl="0" eaLnBrk="1" latinLnBrk="0" hangingPunct="1">
        <a:lnSpc>
          <a:spcPct val="120000"/>
        </a:lnSpc>
        <a:spcBef>
          <a:spcPts val="375"/>
        </a:spcBef>
        <a:spcAft>
          <a:spcPts val="300"/>
        </a:spcAft>
        <a:buFont typeface="Arial" panose="020B0604020202020204" pitchFamily="34" charset="0"/>
        <a:buNone/>
        <a:defRPr sz="900" kern="1200">
          <a:solidFill>
            <a:schemeClr val="tx2"/>
          </a:solidFill>
          <a:latin typeface="+mj-lt"/>
          <a:ea typeface="+mn-ea"/>
          <a:cs typeface="+mn-cs"/>
        </a:defRPr>
      </a:lvl5pPr>
      <a:lvl6pPr marL="0" indent="-94500" algn="l" defTabSz="685800" rtl="0" eaLnBrk="1" latinLnBrk="0" hangingPunct="1">
        <a:lnSpc>
          <a:spcPct val="90000"/>
        </a:lnSpc>
        <a:spcBef>
          <a:spcPts val="375"/>
        </a:spcBef>
        <a:spcAft>
          <a:spcPts val="300"/>
        </a:spcAft>
        <a:buFont typeface="Arial" panose="020B0604020202020204" pitchFamily="34" charset="0"/>
        <a:buChar char="•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90000"/>
        </a:lnSpc>
        <a:spcBef>
          <a:spcPts val="0"/>
        </a:spcBef>
        <a:spcAft>
          <a:spcPts val="15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Franklin Gothic Medium" panose="020B0603020102020204" pitchFamily="34" charset="0"/>
          <a:ea typeface="+mn-ea"/>
          <a:cs typeface="+mn-cs"/>
        </a:defRPr>
      </a:lvl7pPr>
      <a:lvl8pPr marL="0" indent="0" algn="l" defTabSz="685800" rtl="0" eaLnBrk="1" latinLnBrk="0" hangingPunct="1">
        <a:lnSpc>
          <a:spcPct val="125000"/>
        </a:lnSpc>
        <a:spcBef>
          <a:spcPts val="0"/>
        </a:spcBef>
        <a:spcAft>
          <a:spcPts val="1350"/>
        </a:spcAft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8pPr>
      <a:lvl9pPr marL="0" indent="0" algn="l" defTabSz="685800" rtl="0" eaLnBrk="1" latinLnBrk="0" hangingPunct="1">
        <a:lnSpc>
          <a:spcPct val="90000"/>
        </a:lnSpc>
        <a:spcBef>
          <a:spcPts val="0"/>
        </a:spcBef>
        <a:buFont typeface="Arial" panose="020B0604020202020204" pitchFamily="34" charset="0"/>
        <a:buNone/>
        <a:defRPr sz="8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/>
              <a:t>Ta-</a:t>
            </a:r>
            <a:r>
              <a:rPr lang="en-US" sz="3200" dirty="0" err="1"/>
              <a:t>feng</a:t>
            </a:r>
            <a:r>
              <a:rPr lang="en-US" sz="3200" dirty="0"/>
              <a:t> Dataset Analysis</a:t>
            </a:r>
            <a:endParaRPr lang="en-AU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Rectangle 4"/>
          <p:cNvSpPr/>
          <p:nvPr/>
        </p:nvSpPr>
        <p:spPr>
          <a:xfrm>
            <a:off x="949434" y="2522483"/>
            <a:ext cx="1054538" cy="10370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A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628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97" y="650257"/>
            <a:ext cx="1558914" cy="418313"/>
          </a:xfrm>
        </p:spPr>
        <p:txBody>
          <a:bodyPr/>
          <a:lstStyle/>
          <a:p>
            <a:pPr algn="ctr"/>
            <a:r>
              <a:rPr lang="en-AU" sz="1800" dirty="0"/>
              <a:t>State-of-the-art works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00B34-247E-794D-970B-493CBFD175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99939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700" b="0" i="0" kern="1200">
                <a:solidFill>
                  <a:srgbClr val="000000"/>
                </a:solidFill>
                <a:latin typeface="Titillium WebLight"/>
                <a:ea typeface="+mn-ea"/>
                <a:cs typeface="Titillium WebLight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900B34-247E-794D-970B-493CBFD1752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915949" y="859413"/>
            <a:ext cx="7031251" cy="277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Font typeface="Verdana" pitchFamily="34" charset="0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›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▪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Retailer: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</a:pPr>
            <a:r>
              <a:rPr lang="en-AU" sz="12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Recommendation system: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</a:pPr>
            <a:r>
              <a:rPr lang="en-AU" sz="1200" dirty="0">
                <a:solidFill>
                  <a:srgbClr val="22222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	    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Sato, M.,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Izumo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H. and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Sonoda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T., 2016. Model of Personal Discount Sensitivity in 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</a:pP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                       Recommender Systems. </a:t>
            </a:r>
            <a:r>
              <a:rPr lang="en-US" sz="1100" i="1" dirty="0" err="1">
                <a:solidFill>
                  <a:srgbClr val="222222"/>
                </a:solidFill>
                <a:latin typeface="Arial" panose="020B0604020202020204" pitchFamily="34" charset="0"/>
              </a:rPr>
              <a:t>IxD&amp;A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28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pp.110-123.</a:t>
            </a:r>
            <a:endParaRPr lang="en-AU" sz="1100" dirty="0">
              <a:solidFill>
                <a:srgbClr val="222222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</a:pPr>
            <a:r>
              <a:rPr lang="en-AU" sz="12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Next basket prediction: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</a:pP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                   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Rendle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S.,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Freudenthaler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C. and Schmidt-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Thieme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, L., 2010, April. Factorizing personalized 	   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markov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 chains for next-basket recommendation. In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19th international 	    conference on World wide web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 (pp. 811-820). ACM.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</a:pPr>
            <a:r>
              <a:rPr lang="en-US" sz="1100" kern="0" dirty="0">
                <a:solidFill>
                  <a:srgbClr val="22222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	    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Yu, F., Liu, Q., Wu, S., Wang, L. and Tan, T., 2016, July. A dynamic recurrent model for next 	    basket recommendation. In 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Proceedings of the 39th International ACM SIGIR conference on 	    Research and Development in Information Retrieval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 (pp. 729-732). ACM.</a:t>
            </a:r>
            <a:endParaRPr lang="en-AU" sz="1100" kern="0" dirty="0">
              <a:solidFill>
                <a:srgbClr val="222222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7000"/>
              </a:lnSpc>
              <a:spcAft>
                <a:spcPts val="0"/>
              </a:spcAft>
            </a:pPr>
            <a:r>
              <a:rPr lang="en-US" sz="1200" kern="0" dirty="0">
                <a:solidFill>
                  <a:srgbClr val="22222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	Customer segmentations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</a:pPr>
            <a:r>
              <a:rPr lang="en-US" sz="1100" kern="0" dirty="0">
                <a:solidFill>
                  <a:srgbClr val="000000"/>
                </a:solidFill>
                <a:latin typeface="Verdana"/>
              </a:rPr>
              <a:t>	   https://www.slideshare.net/jonsedar/customer-clustering-for-marketing</a:t>
            </a:r>
          </a:p>
        </p:txBody>
      </p:sp>
    </p:spTree>
    <p:extLst>
      <p:ext uri="{BB962C8B-B14F-4D97-AF65-F5344CB8AC3E}">
        <p14:creationId xmlns:p14="http://schemas.microsoft.com/office/powerpoint/2010/main" val="3629769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97" y="650257"/>
            <a:ext cx="1558914" cy="418313"/>
          </a:xfrm>
        </p:spPr>
        <p:txBody>
          <a:bodyPr/>
          <a:lstStyle/>
          <a:p>
            <a:pPr algn="ctr"/>
            <a:r>
              <a:rPr lang="en-AU" sz="1800" dirty="0"/>
              <a:t>Next Basket Prediction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00B34-247E-794D-970B-493CBFD1752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99939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700" b="0" i="0" kern="1200">
                <a:solidFill>
                  <a:srgbClr val="000000"/>
                </a:solidFill>
                <a:latin typeface="Titillium WebLight"/>
                <a:ea typeface="+mn-ea"/>
                <a:cs typeface="Titillium WebLight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900B34-247E-794D-970B-493CBFD1752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887149" y="1007013"/>
            <a:ext cx="7031251" cy="277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Font typeface="Verdana" pitchFamily="34" charset="0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›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▪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>
              <a:defRPr/>
            </a:pPr>
            <a:r>
              <a:rPr lang="en-AU" sz="1200" kern="0" dirty="0">
                <a:solidFill>
                  <a:srgbClr val="000000"/>
                </a:solidFill>
                <a:latin typeface="Verdana"/>
              </a:rPr>
              <a:t>Simplify the problem and find a quick workable solution:</a:t>
            </a:r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AU" sz="1200" kern="0" dirty="0">
                <a:solidFill>
                  <a:srgbClr val="000000"/>
                </a:solidFill>
                <a:latin typeface="Verdana"/>
              </a:rPr>
              <a:t>I try to predict which items that a consumer bought in the previous two transactions will appear in the current transaction.</a:t>
            </a:r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AU" sz="1200" kern="0" dirty="0">
                <a:solidFill>
                  <a:srgbClr val="000000"/>
                </a:solidFill>
                <a:latin typeface="Verdana"/>
              </a:rPr>
              <a:t>The last transaction of each consumer form the testing set, the other transactions form the training set.</a:t>
            </a:r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AU" sz="1200" kern="0" dirty="0">
                <a:solidFill>
                  <a:srgbClr val="000000"/>
                </a:solidFill>
                <a:latin typeface="Verdana"/>
              </a:rPr>
              <a:t>Remove consumers who made less than 4 transactions and do not make any reorder in the training set.</a:t>
            </a:r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5235 out of 32266 consumers are left.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Very imbalanced dataset. Only 5.4% products in the previous two transactions have been reordered in the current transactions. </a:t>
            </a:r>
            <a:endParaRPr lang="en-US" sz="1100" kern="0" dirty="0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41372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97" y="650257"/>
            <a:ext cx="1558914" cy="418313"/>
          </a:xfrm>
        </p:spPr>
        <p:txBody>
          <a:bodyPr/>
          <a:lstStyle/>
          <a:p>
            <a:pPr algn="ctr"/>
            <a:r>
              <a:rPr lang="en-AU" sz="1800" dirty="0"/>
              <a:t>Next Basket Prediction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00B34-247E-794D-970B-493CBFD1752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99939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700" b="0" i="0" kern="1200">
                <a:solidFill>
                  <a:srgbClr val="000000"/>
                </a:solidFill>
                <a:latin typeface="Titillium WebLight"/>
                <a:ea typeface="+mn-ea"/>
                <a:cs typeface="Titillium WebLight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900B34-247E-794D-970B-493CBFD1752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027549" y="726213"/>
            <a:ext cx="7031251" cy="277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Font typeface="Verdana" pitchFamily="34" charset="0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›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▪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Feature preparation:</a:t>
            </a: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For each product bought in the previous transaction:</a:t>
            </a:r>
          </a:p>
          <a:p>
            <a:pPr marL="571500" lvl="1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rgbClr val="000000"/>
                </a:solidFill>
                <a:latin typeface="Verdana"/>
              </a:rPr>
              <a:t>Bought amount in the previous transaction</a:t>
            </a:r>
          </a:p>
          <a:p>
            <a:pPr marL="571500" lvl="1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rgbClr val="000000"/>
                </a:solidFill>
                <a:latin typeface="Verdana"/>
              </a:rPr>
              <a:t>Bought amount in the transaction</a:t>
            </a:r>
            <a:r>
              <a:rPr lang="en-US" altLang="zh-CN" sz="1100" kern="0" dirty="0">
                <a:solidFill>
                  <a:srgbClr val="000000"/>
                </a:solidFill>
                <a:latin typeface="Verdana"/>
              </a:rPr>
              <a:t> before the previous transaction</a:t>
            </a:r>
          </a:p>
          <a:p>
            <a:pPr marL="571500" lvl="1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rgbClr val="000000"/>
                </a:solidFill>
                <a:latin typeface="Verdana"/>
              </a:rPr>
              <a:t>Time difference between current transaction and the last one in days</a:t>
            </a:r>
          </a:p>
          <a:p>
            <a:pPr marL="571500" lvl="1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rgbClr val="000000"/>
                </a:solidFill>
                <a:latin typeface="Verdana"/>
              </a:rPr>
              <a:t>Time difference between current transaction and the transaction before the last one</a:t>
            </a:r>
          </a:p>
          <a:p>
            <a:pPr marL="571500" lvl="1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rgbClr val="000000"/>
                </a:solidFill>
                <a:latin typeface="Verdana"/>
              </a:rPr>
              <a:t>Price difference…</a:t>
            </a:r>
          </a:p>
          <a:p>
            <a:pPr marL="571500" lvl="1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rgbClr val="000000"/>
                </a:solidFill>
                <a:latin typeface="Verdana"/>
              </a:rPr>
              <a:t>Customers’ location and age information</a:t>
            </a:r>
          </a:p>
          <a:p>
            <a:pPr marL="571500" lvl="1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rgbClr val="000000"/>
                </a:solidFill>
                <a:latin typeface="Verdana"/>
              </a:rPr>
              <a:t>….</a:t>
            </a:r>
            <a:endParaRPr lang="en-US" sz="1200" kern="0" dirty="0">
              <a:solidFill>
                <a:srgbClr val="000000"/>
              </a:solidFill>
              <a:latin typeface="Verdana"/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One Hot encoding for categorical feature</a:t>
            </a: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For categorical features that have too many categories, such as the product ID and subclass, I use word2Vec to represent them as 20*1 vectors (since I plan to use </a:t>
            </a:r>
            <a:r>
              <a:rPr lang="en-US" sz="1200" kern="0" dirty="0" err="1">
                <a:solidFill>
                  <a:srgbClr val="000000"/>
                </a:solidFill>
                <a:latin typeface="Verdana"/>
              </a:rPr>
              <a:t>XGBoost</a:t>
            </a:r>
            <a:r>
              <a:rPr lang="en-US" sz="1200" kern="0" dirty="0">
                <a:solidFill>
                  <a:srgbClr val="000000"/>
                </a:solidFill>
                <a:latin typeface="Verdana"/>
              </a:rPr>
              <a:t>, the feature dimension cannot be too large).</a:t>
            </a:r>
            <a:endParaRPr lang="en-US" sz="1100" kern="0" dirty="0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47887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97" y="650257"/>
            <a:ext cx="1558914" cy="418313"/>
          </a:xfrm>
        </p:spPr>
        <p:txBody>
          <a:bodyPr/>
          <a:lstStyle/>
          <a:p>
            <a:pPr algn="ctr"/>
            <a:r>
              <a:rPr lang="en-AU" sz="1800" dirty="0"/>
              <a:t>Next Basket Prediction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00B34-247E-794D-970B-493CBFD175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99939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700" b="0" i="0" kern="1200">
                <a:solidFill>
                  <a:srgbClr val="000000"/>
                </a:solidFill>
                <a:latin typeface="Titillium WebLight"/>
                <a:ea typeface="+mn-ea"/>
                <a:cs typeface="Titillium WebLight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900B34-247E-794D-970B-493CBFD1752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074349" y="204213"/>
            <a:ext cx="7031251" cy="277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Font typeface="Verdana" pitchFamily="34" charset="0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›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▪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.</a:t>
            </a:r>
          </a:p>
          <a:p>
            <a:pPr marL="400050" lvl="1" indent="0" defTabSz="914400">
              <a:buNone/>
              <a:defRPr/>
            </a:pPr>
            <a:endParaRPr lang="en-US" sz="1100" kern="0" dirty="0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416" y="269039"/>
            <a:ext cx="4619384" cy="45061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4000" y="2522120"/>
            <a:ext cx="2319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Visualise Word2Vec </a:t>
            </a:r>
          </a:p>
          <a:p>
            <a:r>
              <a:rPr lang="en-AU" dirty="0"/>
              <a:t>representation of Product ID</a:t>
            </a:r>
          </a:p>
        </p:txBody>
      </p:sp>
    </p:spTree>
    <p:extLst>
      <p:ext uri="{BB962C8B-B14F-4D97-AF65-F5344CB8AC3E}">
        <p14:creationId xmlns:p14="http://schemas.microsoft.com/office/powerpoint/2010/main" val="1621861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97" y="650257"/>
            <a:ext cx="1558914" cy="418313"/>
          </a:xfrm>
        </p:spPr>
        <p:txBody>
          <a:bodyPr/>
          <a:lstStyle/>
          <a:p>
            <a:pPr algn="ctr"/>
            <a:r>
              <a:rPr lang="en-AU" sz="1800" dirty="0"/>
              <a:t>Next Basket Prediction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00B34-247E-794D-970B-493CBFD175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99939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700" b="0" i="0" kern="1200">
                <a:solidFill>
                  <a:srgbClr val="000000"/>
                </a:solidFill>
                <a:latin typeface="Titillium WebLight"/>
                <a:ea typeface="+mn-ea"/>
                <a:cs typeface="Titillium WebLight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900B34-247E-794D-970B-493CBFD1752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074349" y="204213"/>
            <a:ext cx="7031251" cy="277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Font typeface="Verdana" pitchFamily="34" charset="0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›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▪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.</a:t>
            </a:r>
          </a:p>
          <a:p>
            <a:pPr marL="400050" lvl="1" indent="0" defTabSz="914400">
              <a:buNone/>
              <a:defRPr/>
            </a:pPr>
            <a:endParaRPr lang="en-US" sz="1100" kern="0" dirty="0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324" y="264277"/>
            <a:ext cx="4586984" cy="44387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4000" y="2522120"/>
            <a:ext cx="2215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Visualise Word2Vec </a:t>
            </a:r>
          </a:p>
          <a:p>
            <a:r>
              <a:rPr lang="en-AU" dirty="0"/>
              <a:t>representation of S</a:t>
            </a:r>
            <a:r>
              <a:rPr lang="en-US" altLang="zh-CN" dirty="0" err="1"/>
              <a:t>ubclass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27803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97" y="650257"/>
            <a:ext cx="1558914" cy="418313"/>
          </a:xfrm>
        </p:spPr>
        <p:txBody>
          <a:bodyPr/>
          <a:lstStyle/>
          <a:p>
            <a:pPr algn="ctr"/>
            <a:r>
              <a:rPr lang="en-AU" sz="1800" dirty="0"/>
              <a:t>Next Basket Prediction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00B34-247E-794D-970B-493CBFD1752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99939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700" b="0" i="0" kern="1200">
                <a:solidFill>
                  <a:srgbClr val="000000"/>
                </a:solidFill>
                <a:latin typeface="Titillium WebLight"/>
                <a:ea typeface="+mn-ea"/>
                <a:cs typeface="Titillium WebLight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900B34-247E-794D-970B-493CBFD1752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063388" y="589437"/>
            <a:ext cx="7031251" cy="29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Font typeface="Verdana" pitchFamily="34" charset="0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›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▪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Feature Importance                                          Prediction Results</a:t>
            </a:r>
          </a:p>
          <a:p>
            <a:pPr marL="400050" lvl="1" indent="0" defTabSz="914400">
              <a:buNone/>
              <a:defRPr/>
            </a:pPr>
            <a:endParaRPr lang="en-US" sz="1100" kern="0" dirty="0">
              <a:solidFill>
                <a:srgbClr val="000000"/>
              </a:solidFill>
              <a:latin typeface="Verdana"/>
            </a:endParaRPr>
          </a:p>
          <a:p>
            <a:pPr marL="400050" lvl="1" indent="0" defTabSz="914400">
              <a:buNone/>
              <a:defRPr/>
            </a:pPr>
            <a:endParaRPr lang="en-US" sz="1100" kern="0" dirty="0">
              <a:solidFill>
                <a:srgbClr val="000000"/>
              </a:solidFill>
              <a:latin typeface="Verdana"/>
            </a:endParaRPr>
          </a:p>
          <a:p>
            <a:pPr marL="400050" lvl="1" indent="0" defTabSz="914400">
              <a:buNone/>
              <a:defRPr/>
            </a:pPr>
            <a:endParaRPr lang="en-US" sz="1100" kern="0" dirty="0">
              <a:solidFill>
                <a:srgbClr val="000000"/>
              </a:solidFill>
              <a:latin typeface="Verdana"/>
            </a:endParaRPr>
          </a:p>
          <a:p>
            <a:pPr marL="400050" lvl="1" indent="0" defTabSz="914400">
              <a:buNone/>
              <a:defRPr/>
            </a:pPr>
            <a:endParaRPr lang="en-US" sz="1100" kern="0" dirty="0">
              <a:solidFill>
                <a:srgbClr val="000000"/>
              </a:solidFill>
              <a:latin typeface="Verdana"/>
            </a:endParaRPr>
          </a:p>
          <a:p>
            <a:pPr marL="400050" lvl="1" indent="0" defTabSz="914400">
              <a:buNone/>
              <a:defRPr/>
            </a:pPr>
            <a:endParaRPr lang="en-US" sz="1100" kern="0" dirty="0">
              <a:solidFill>
                <a:srgbClr val="000000"/>
              </a:solidFill>
              <a:latin typeface="Verdana"/>
            </a:endParaRPr>
          </a:p>
          <a:p>
            <a:pPr marL="400050" lvl="1" indent="0" defTabSz="914400">
              <a:buNone/>
              <a:defRPr/>
            </a:pPr>
            <a:endParaRPr lang="en-US" sz="1100" kern="0" dirty="0">
              <a:solidFill>
                <a:srgbClr val="000000"/>
              </a:solidFill>
              <a:latin typeface="Verdana"/>
            </a:endParaRPr>
          </a:p>
          <a:p>
            <a:pPr marL="400050" lvl="1" indent="0" defTabSz="914400">
              <a:buNone/>
              <a:defRPr/>
            </a:pPr>
            <a:endParaRPr lang="en-US" sz="1100" kern="0" dirty="0">
              <a:solidFill>
                <a:srgbClr val="000000"/>
              </a:solidFill>
              <a:latin typeface="Verdana"/>
            </a:endParaRPr>
          </a:p>
          <a:p>
            <a:pPr marL="400050" lvl="1" indent="0" defTabSz="914400">
              <a:buNone/>
              <a:defRPr/>
            </a:pPr>
            <a:endParaRPr lang="en-US" sz="1100" kern="0" dirty="0">
              <a:solidFill>
                <a:srgbClr val="000000"/>
              </a:solidFill>
              <a:latin typeface="Verdana"/>
            </a:endParaRPr>
          </a:p>
          <a:p>
            <a:pPr marL="400050" lvl="1" indent="0" defTabSz="914400">
              <a:buNone/>
              <a:defRPr/>
            </a:pPr>
            <a:endParaRPr lang="en-US" sz="1100" kern="0" dirty="0">
              <a:solidFill>
                <a:srgbClr val="000000"/>
              </a:solidFill>
              <a:latin typeface="Verdana"/>
            </a:endParaRPr>
          </a:p>
          <a:p>
            <a:pPr marL="400050" lvl="1" indent="0" defTabSz="914400">
              <a:buNone/>
              <a:defRPr/>
            </a:pPr>
            <a:endParaRPr lang="en-US" sz="1100" kern="0" dirty="0">
              <a:solidFill>
                <a:srgbClr val="000000"/>
              </a:solidFill>
              <a:latin typeface="Verdana"/>
            </a:endParaRPr>
          </a:p>
          <a:p>
            <a:pPr marL="400050" lvl="1" indent="0" defTabSz="914400">
              <a:buNone/>
              <a:defRPr/>
            </a:pPr>
            <a:r>
              <a:rPr lang="en-US" sz="1100" kern="0" dirty="0">
                <a:solidFill>
                  <a:srgbClr val="000000"/>
                </a:solidFill>
                <a:latin typeface="Verdana"/>
              </a:rPr>
              <a:t>			Confusion matrix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47277"/>
              </p:ext>
            </p:extLst>
          </p:nvPr>
        </p:nvGraphicFramePr>
        <p:xfrm>
          <a:off x="3913788" y="3707000"/>
          <a:ext cx="301825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085">
                  <a:extLst>
                    <a:ext uri="{9D8B030D-6E8A-4147-A177-3AD203B41FA5}">
                      <a16:colId xmlns:a16="http://schemas.microsoft.com/office/drawing/2014/main" val="3097790862"/>
                    </a:ext>
                  </a:extLst>
                </a:gridCol>
                <a:gridCol w="1006085">
                  <a:extLst>
                    <a:ext uri="{9D8B030D-6E8A-4147-A177-3AD203B41FA5}">
                      <a16:colId xmlns:a16="http://schemas.microsoft.com/office/drawing/2014/main" val="4059917247"/>
                    </a:ext>
                  </a:extLst>
                </a:gridCol>
                <a:gridCol w="1006085">
                  <a:extLst>
                    <a:ext uri="{9D8B030D-6E8A-4147-A177-3AD203B41FA5}">
                      <a16:colId xmlns:a16="http://schemas.microsoft.com/office/drawing/2014/main" val="1486911672"/>
                    </a:ext>
                  </a:extLst>
                </a:gridCol>
              </a:tblGrid>
              <a:tr h="254227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Predict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Predict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5266221"/>
                  </a:ext>
                </a:extLst>
              </a:tr>
              <a:tr h="254227">
                <a:tc>
                  <a:txBody>
                    <a:bodyPr/>
                    <a:lstStyle/>
                    <a:p>
                      <a:r>
                        <a:rPr lang="en-AU" dirty="0"/>
                        <a:t>Real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75045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759098"/>
                  </a:ext>
                </a:extLst>
              </a:tr>
              <a:tr h="254227">
                <a:tc>
                  <a:txBody>
                    <a:bodyPr/>
                    <a:lstStyle/>
                    <a:p>
                      <a:r>
                        <a:rPr lang="en-AU" dirty="0"/>
                        <a:t>Real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2807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2877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178220"/>
                  </a:ext>
                </a:extLst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013" y="972939"/>
            <a:ext cx="3219732" cy="2112041"/>
          </a:xfrm>
          <a:prstGeom prst="rect">
            <a:avLst/>
          </a:prstGeom>
        </p:spPr>
      </p:pic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7228989" y="3733313"/>
            <a:ext cx="1333635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Recall: 0.506,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Precision: </a:t>
            </a: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0.527,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Accuracy: </a:t>
            </a: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0.935,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dirty="0">
                <a:solidFill>
                  <a:srgbClr val="000000"/>
                </a:solidFill>
                <a:latin typeface="+mj-lt"/>
                <a:cs typeface="Courier New" panose="02070309020205020404" pitchFamily="49" charset="0"/>
              </a:rPr>
              <a:t>F1 score: </a:t>
            </a: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cs typeface="Courier New" panose="02070309020205020404" pitchFamily="49" charset="0"/>
              </a:rPr>
              <a:t>0.516</a:t>
            </a:r>
            <a:r>
              <a:rPr kumimoji="0" lang="en-US" altLang="en-US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2849" y="969929"/>
            <a:ext cx="3167718" cy="2115051"/>
          </a:xfrm>
          <a:prstGeom prst="rect">
            <a:avLst/>
          </a:prstGeom>
        </p:spPr>
      </p:pic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1684759"/>
              </p:ext>
            </p:extLst>
          </p:nvPr>
        </p:nvGraphicFramePr>
        <p:xfrm>
          <a:off x="136873" y="1657016"/>
          <a:ext cx="1694520" cy="30629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920">
                  <a:extLst>
                    <a:ext uri="{9D8B030D-6E8A-4147-A177-3AD203B41FA5}">
                      <a16:colId xmlns:a16="http://schemas.microsoft.com/office/drawing/2014/main" val="570916363"/>
                    </a:ext>
                  </a:extLst>
                </a:gridCol>
                <a:gridCol w="1068600">
                  <a:extLst>
                    <a:ext uri="{9D8B030D-6E8A-4147-A177-3AD203B41FA5}">
                      <a16:colId xmlns:a16="http://schemas.microsoft.com/office/drawing/2014/main" val="36963543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index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324907"/>
                  </a:ext>
                </a:extLst>
              </a:tr>
              <a:tr h="25203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last_weekday</a:t>
                      </a:r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',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054207217"/>
                  </a:ext>
                </a:extLst>
              </a:tr>
              <a:tr h="25203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'last_weekday_2',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980301802"/>
                  </a:ext>
                </a:extLst>
              </a:tr>
              <a:tr h="18724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</a:t>
                      </a:r>
                      <a:r>
                        <a:rPr lang="en-AU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diff_last_day</a:t>
                      </a:r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',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79130538"/>
                  </a:ext>
                </a:extLst>
              </a:tr>
              <a:tr h="25203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'diff_last_day_2',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164362688"/>
                  </a:ext>
                </a:extLst>
              </a:tr>
              <a:tr h="18724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</a:t>
                      </a:r>
                      <a:r>
                        <a:rPr lang="en-AU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last_price</a:t>
                      </a:r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',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201100514"/>
                  </a:ext>
                </a:extLst>
              </a:tr>
              <a:tr h="18724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'last_price_2',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191059766"/>
                  </a:ext>
                </a:extLst>
              </a:tr>
              <a:tr h="18724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</a:t>
                      </a:r>
                      <a:r>
                        <a:rPr lang="en-AU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last_amount</a:t>
                      </a:r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',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649949953"/>
                  </a:ext>
                </a:extLst>
              </a:tr>
              <a:tr h="25203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'last_amount_2',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928475294"/>
                  </a:ext>
                </a:extLst>
              </a:tr>
              <a:tr h="18724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</a:t>
                      </a:r>
                      <a:r>
                        <a:rPr lang="en-AU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last_month</a:t>
                      </a:r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',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533475977"/>
                  </a:ext>
                </a:extLst>
              </a:tr>
              <a:tr h="25203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'last_month_2',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523369182"/>
                  </a:ext>
                </a:extLst>
              </a:tr>
              <a:tr h="18724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</a:t>
                      </a:r>
                      <a:r>
                        <a:rPr lang="en-AU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subcls</a:t>
                      </a:r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',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116184315"/>
                  </a:ext>
                </a:extLst>
              </a:tr>
              <a:tr h="18724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</a:t>
                      </a:r>
                      <a:r>
                        <a:rPr lang="en-AU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prod_id</a:t>
                      </a:r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',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210971512"/>
                  </a:ext>
                </a:extLst>
              </a:tr>
              <a:tr h="187243"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cust_id</a:t>
                      </a:r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'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85818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81860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96" y="650257"/>
            <a:ext cx="1855203" cy="418313"/>
          </a:xfrm>
        </p:spPr>
        <p:txBody>
          <a:bodyPr/>
          <a:lstStyle/>
          <a:p>
            <a:pPr algn="ctr"/>
            <a:r>
              <a:rPr lang="en-AU" sz="1800" dirty="0"/>
              <a:t>Recommendation System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00B34-247E-794D-970B-493CBFD1752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99939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700" b="0" i="0" kern="1200">
                <a:solidFill>
                  <a:srgbClr val="000000"/>
                </a:solidFill>
                <a:latin typeface="Titillium WebLight"/>
                <a:ea typeface="+mn-ea"/>
                <a:cs typeface="Titillium WebLight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900B34-247E-794D-970B-493CBFD17528}" type="slidenum">
              <a:rPr lang="en-US" smtClean="0"/>
              <a:pPr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 bwMode="auto">
              <a:xfrm>
                <a:off x="1969949" y="600213"/>
                <a:ext cx="7031251" cy="27704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Font typeface="Verdana" pitchFamily="34" charset="0"/>
                  <a:defRPr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hlink"/>
                  </a:buClr>
                  <a:buFont typeface="Verdana" pitchFamily="34" charset="0"/>
                  <a:buChar char="›"/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hlink"/>
                  </a:buClr>
                  <a:buFont typeface="Arial" charset="0"/>
                  <a:buChar char="»"/>
                  <a:defRPr>
                    <a:solidFill>
                      <a:schemeClr val="tx1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50000"/>
                  </a:spcBef>
                  <a:spcAft>
                    <a:spcPct val="0"/>
                  </a:spcAft>
                  <a:buClr>
                    <a:schemeClr val="hlink"/>
                  </a:buClr>
                  <a:buFont typeface="Verdana" pitchFamily="34" charset="0"/>
                  <a:buChar char="▪"/>
                  <a:defRPr>
                    <a:solidFill>
                      <a:schemeClr val="tx1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Font typeface="Wingdings" pitchFamily="2" charset="2"/>
                  <a:buChar char="§"/>
                  <a:defRPr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lvl="0" indent="0" defTabSz="914400"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  <a:latin typeface="Verdana"/>
                  </a:rPr>
                  <a:t>More sophisticated recommendation algorithms have been developed and evaluated by using Ta-</a:t>
                </a:r>
                <a:r>
                  <a:rPr lang="en-US" sz="1200" kern="0" dirty="0" err="1">
                    <a:solidFill>
                      <a:srgbClr val="000000"/>
                    </a:solidFill>
                    <a:latin typeface="Verdana"/>
                  </a:rPr>
                  <a:t>feng</a:t>
                </a:r>
                <a:r>
                  <a:rPr lang="en-US" sz="1200" kern="0" dirty="0">
                    <a:solidFill>
                      <a:srgbClr val="000000"/>
                    </a:solidFill>
                    <a:latin typeface="Verdana"/>
                  </a:rPr>
                  <a:t> dataset.</a:t>
                </a:r>
              </a:p>
              <a:p>
                <a:pPr marL="0" lvl="0" indent="0" defTabSz="914400"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  <a:latin typeface="Verdana"/>
                  </a:rPr>
                  <a:t>I just use the basic collaborative filtering method.</a:t>
                </a:r>
              </a:p>
              <a:p>
                <a:pPr marL="0" lvl="0" indent="0" defTabSz="914400"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  <a:latin typeface="Verdana"/>
                  </a:rPr>
                  <a:t>I compute the similarity between products and recommend to consumers.</a:t>
                </a:r>
              </a:p>
              <a:p>
                <a:pPr marL="0" lvl="0" indent="0" defTabSz="914400"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  <a:latin typeface="Verdana"/>
                  </a:rPr>
                  <a:t>Definition of rate:</a:t>
                </a:r>
              </a:p>
              <a:p>
                <a:pPr marL="0" lvl="0" indent="0" defTabSz="914400">
                  <a:defRPr/>
                </a:pPr>
                <a:endParaRPr lang="en-US" sz="1200" kern="0" dirty="0">
                  <a:solidFill>
                    <a:srgbClr val="000000"/>
                  </a:solidFill>
                  <a:latin typeface="Verdana"/>
                  <a:ea typeface="Cambria Math" panose="02040503050406030204" pitchFamily="18" charset="0"/>
                </a:endParaRPr>
              </a:p>
              <a:p>
                <a:pPr marL="0" lvl="0" indent="0" defTabSz="9144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1200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Rate</m:t>
                      </m:r>
                      <m:r>
                        <a:rPr lang="en-AU" sz="1200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AU" sz="12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the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time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consumer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bought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this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product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transactions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this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200" kern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customer</m:t>
                          </m:r>
                        </m:den>
                      </m:f>
                    </m:oMath>
                  </m:oMathPara>
                </a14:m>
                <a:endParaRPr lang="en-US" sz="120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lvl="0" indent="0" defTabSz="914400">
                  <a:defRPr/>
                </a:pPr>
                <a:endParaRPr lang="en-US" sz="1200" kern="0" dirty="0">
                  <a:solidFill>
                    <a:srgbClr val="000000"/>
                  </a:solidFill>
                  <a:latin typeface="Verdana"/>
                </a:endParaRPr>
              </a:p>
              <a:p>
                <a:pPr marL="0" lvl="0" indent="0" defTabSz="914400"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  <a:latin typeface="Verdana"/>
                  </a:rPr>
                  <a:t>Evaluation:</a:t>
                </a:r>
              </a:p>
              <a:p>
                <a:pPr marL="0" lvl="0" indent="0" defTabSz="914400"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  <a:latin typeface="Verdana"/>
                  </a:rPr>
                  <a:t>Removed 1000 rates from the matrix. Use the recommendation system to predict the rates.</a:t>
                </a:r>
              </a:p>
              <a:p>
                <a:pPr marL="0" indent="0" defTabSz="914400">
                  <a:defRPr/>
                </a:pPr>
                <a:r>
                  <a:rPr lang="en-US" sz="1200" kern="0" dirty="0">
                    <a:solidFill>
                      <a:srgbClr val="000000"/>
                    </a:solidFill>
                    <a:latin typeface="Verdana"/>
                  </a:rPr>
                  <a:t>Absolute error is 0.0887. (average rate is 0.333)</a:t>
                </a:r>
              </a:p>
              <a:p>
                <a:pPr marL="0" lvl="0" indent="0" defTabSz="914400">
                  <a:defRPr/>
                </a:pPr>
                <a:endParaRPr lang="en-US" sz="1200" kern="0" dirty="0">
                  <a:solidFill>
                    <a:srgbClr val="000000"/>
                  </a:solidFill>
                  <a:latin typeface="Verdana"/>
                </a:endParaRPr>
              </a:p>
              <a:p>
                <a:pPr marL="400050" lvl="1" indent="0" defTabSz="914400">
                  <a:buNone/>
                  <a:defRPr/>
                </a:pPr>
                <a:endParaRPr lang="en-US" sz="1200" kern="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69949" y="600213"/>
                <a:ext cx="7031251" cy="2770497"/>
              </a:xfrm>
              <a:prstGeom prst="rect">
                <a:avLst/>
              </a:prstGeom>
              <a:blipFill>
                <a:blip r:embed="rId3"/>
                <a:stretch>
                  <a:fillRect b="-1648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25382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97" y="650257"/>
            <a:ext cx="1558914" cy="418313"/>
          </a:xfrm>
        </p:spPr>
        <p:txBody>
          <a:bodyPr/>
          <a:lstStyle/>
          <a:p>
            <a:pPr algn="ctr"/>
            <a:r>
              <a:rPr lang="en-AU" sz="1800" dirty="0"/>
              <a:t>Association</a:t>
            </a:r>
            <a:br>
              <a:rPr lang="en-AU" sz="1800" dirty="0"/>
            </a:br>
            <a:r>
              <a:rPr lang="en-AU" sz="1800" dirty="0"/>
              <a:t>Rule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00B34-247E-794D-970B-493CBFD1752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99939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700" b="0" i="0" kern="1200">
                <a:solidFill>
                  <a:srgbClr val="000000"/>
                </a:solidFill>
                <a:latin typeface="Titillium WebLight"/>
                <a:ea typeface="+mn-ea"/>
                <a:cs typeface="Titillium WebLight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900B34-247E-794D-970B-493CBFD1752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337149" y="56970"/>
            <a:ext cx="7031251" cy="277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Font typeface="Verdana" pitchFamily="34" charset="0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›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▪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>
              <a:defRPr/>
            </a:pPr>
            <a:r>
              <a:rPr lang="en-US" sz="1600" b="1" kern="0" dirty="0">
                <a:solidFill>
                  <a:srgbClr val="000000"/>
                </a:solidFill>
                <a:latin typeface="Verdana"/>
              </a:rPr>
              <a:t>Association Rule on Products</a:t>
            </a:r>
          </a:p>
          <a:p>
            <a:pPr marL="0" lvl="0" indent="0"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Verdana"/>
              </a:rPr>
              <a:t>Support level 0.005</a:t>
            </a:r>
          </a:p>
          <a:p>
            <a:pPr marL="0" lvl="0" indent="0"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Verdana"/>
              </a:rPr>
              <a:t>{'4710011401128', '4710011401135'},</a:t>
            </a:r>
          </a:p>
          <a:p>
            <a:pPr marL="0" lvl="0" indent="0"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Verdana"/>
              </a:rPr>
              <a:t>{'4710011401128', '4710011405133'},</a:t>
            </a:r>
          </a:p>
          <a:p>
            <a:pPr marL="0" lvl="0" indent="0"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Verdana"/>
              </a:rPr>
              <a:t>{'4711271000014', '4714981010038'}.</a:t>
            </a:r>
          </a:p>
          <a:p>
            <a:pPr marL="0" lvl="0" indent="0" defTabSz="914400">
              <a:defRPr/>
            </a:pPr>
            <a:endParaRPr lang="en-US" sz="1000" kern="0" dirty="0">
              <a:solidFill>
                <a:srgbClr val="000000"/>
              </a:solidFill>
              <a:latin typeface="Verdana"/>
            </a:endParaRPr>
          </a:p>
          <a:p>
            <a:pPr marL="0" lvl="0" indent="0"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Verdana"/>
              </a:rPr>
              <a:t>Confidence level 0.3</a:t>
            </a:r>
          </a:p>
          <a:p>
            <a:pPr marL="0" lvl="0" indent="0"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Verdana"/>
              </a:rPr>
              <a:t>{‘4710011401128’} --&gt; {‘4710011401135’}</a:t>
            </a:r>
            <a:r>
              <a:rPr lang="zh-CN" altLang="en-US" sz="1000" kern="0" dirty="0">
                <a:solidFill>
                  <a:srgbClr val="000000"/>
                </a:solidFill>
                <a:latin typeface="Verdana"/>
              </a:rPr>
              <a:t>，</a:t>
            </a:r>
            <a:r>
              <a:rPr lang="en-US" sz="1000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sz="1000" kern="0" dirty="0" err="1">
                <a:solidFill>
                  <a:srgbClr val="000000"/>
                </a:solidFill>
                <a:latin typeface="Verdana"/>
              </a:rPr>
              <a:t>conf</a:t>
            </a:r>
            <a:r>
              <a:rPr lang="en-US" sz="1000" kern="0" dirty="0">
                <a:solidFill>
                  <a:srgbClr val="000000"/>
                </a:solidFill>
                <a:latin typeface="Verdana"/>
              </a:rPr>
              <a:t>: 0.42761148442272445</a:t>
            </a:r>
          </a:p>
          <a:p>
            <a:pPr marL="0" lvl="0" indent="0"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Verdana"/>
              </a:rPr>
              <a:t>{‘4710011401135’} --&gt; {‘4710011401128’}</a:t>
            </a:r>
            <a:r>
              <a:rPr lang="zh-CN" altLang="en-US" sz="1000" kern="0" dirty="0">
                <a:solidFill>
                  <a:srgbClr val="000000"/>
                </a:solidFill>
                <a:latin typeface="Verdana"/>
              </a:rPr>
              <a:t>，</a:t>
            </a:r>
            <a:r>
              <a:rPr lang="en-US" sz="1000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sz="1000" kern="0" dirty="0" err="1">
                <a:solidFill>
                  <a:srgbClr val="000000"/>
                </a:solidFill>
                <a:latin typeface="Verdana"/>
              </a:rPr>
              <a:t>conf</a:t>
            </a:r>
            <a:r>
              <a:rPr lang="en-US" sz="1000" kern="0" dirty="0">
                <a:solidFill>
                  <a:srgbClr val="000000"/>
                </a:solidFill>
                <a:latin typeface="Verdana"/>
              </a:rPr>
              <a:t>: 0.7526881720430108</a:t>
            </a:r>
          </a:p>
          <a:p>
            <a:pPr marL="0" lvl="0" indent="0"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Verdana"/>
              </a:rPr>
              <a:t>{‘4710011405133’} --&gt; {‘4710011401128’}</a:t>
            </a:r>
            <a:r>
              <a:rPr lang="zh-CN" altLang="en-US" sz="1000" kern="0" dirty="0">
                <a:solidFill>
                  <a:srgbClr val="000000"/>
                </a:solidFill>
                <a:latin typeface="Verdana"/>
              </a:rPr>
              <a:t>，</a:t>
            </a:r>
            <a:r>
              <a:rPr lang="en-US" sz="1000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sz="1000" kern="0" dirty="0" err="1">
                <a:solidFill>
                  <a:srgbClr val="000000"/>
                </a:solidFill>
                <a:latin typeface="Verdana"/>
              </a:rPr>
              <a:t>conf</a:t>
            </a:r>
            <a:r>
              <a:rPr lang="en-US" sz="1000" kern="0" dirty="0">
                <a:solidFill>
                  <a:srgbClr val="000000"/>
                </a:solidFill>
                <a:latin typeface="Verdana"/>
              </a:rPr>
              <a:t>: 0.6595744680851064</a:t>
            </a:r>
          </a:p>
          <a:p>
            <a:pPr marL="0" lvl="0" indent="0"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Verdana"/>
              </a:rPr>
              <a:t>{‘4710011401128’} --&gt; {‘4710011405133’}</a:t>
            </a:r>
            <a:r>
              <a:rPr lang="zh-CN" altLang="en-US" sz="1000" kern="0" dirty="0">
                <a:solidFill>
                  <a:srgbClr val="000000"/>
                </a:solidFill>
                <a:latin typeface="Verdana"/>
              </a:rPr>
              <a:t>，</a:t>
            </a:r>
            <a:r>
              <a:rPr lang="en-US" sz="1000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sz="1000" kern="0" dirty="0" err="1">
                <a:solidFill>
                  <a:srgbClr val="000000"/>
                </a:solidFill>
                <a:latin typeface="Verdana"/>
              </a:rPr>
              <a:t>conf</a:t>
            </a:r>
            <a:r>
              <a:rPr lang="en-US" sz="1000" kern="0" dirty="0">
                <a:solidFill>
                  <a:srgbClr val="000000"/>
                </a:solidFill>
                <a:latin typeface="Verdana"/>
              </a:rPr>
              <a:t>: 0.37874160048869887</a:t>
            </a:r>
          </a:p>
          <a:p>
            <a:pPr marL="0" lvl="0" indent="0" defTabSz="914400">
              <a:defRPr/>
            </a:pPr>
            <a:endParaRPr lang="en-US" sz="1000" kern="0" dirty="0">
              <a:solidFill>
                <a:srgbClr val="000000"/>
              </a:solidFill>
              <a:latin typeface="Verdana"/>
            </a:endParaRPr>
          </a:p>
          <a:p>
            <a:pPr marL="400050" lvl="1" indent="0" defTabSz="914400">
              <a:buNone/>
              <a:defRPr/>
            </a:pPr>
            <a:endParaRPr lang="en-US" sz="1100" kern="0" dirty="0">
              <a:solidFill>
                <a:srgbClr val="000000"/>
              </a:solidFill>
              <a:latin typeface="Verdan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38" y="2791440"/>
            <a:ext cx="2789346" cy="18212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279" y="2791439"/>
            <a:ext cx="2784191" cy="18212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538" y="2797246"/>
            <a:ext cx="2815778" cy="18154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6364" y="4612718"/>
            <a:ext cx="1624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Distribution of product </a:t>
            </a:r>
          </a:p>
          <a:p>
            <a:pPr algn="ctr"/>
            <a:r>
              <a:rPr lang="en-US" sz="1000" dirty="0"/>
              <a:t>vs. number of transactions</a:t>
            </a:r>
            <a:endParaRPr lang="en-AU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3887977" y="4612718"/>
            <a:ext cx="16241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Distribution of customer </a:t>
            </a:r>
          </a:p>
          <a:p>
            <a:pPr algn="ctr"/>
            <a:r>
              <a:rPr lang="en-US" sz="1000" dirty="0"/>
              <a:t>vs. number of transactions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43920" y="4612718"/>
            <a:ext cx="1680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Distribution of transactions </a:t>
            </a:r>
          </a:p>
          <a:p>
            <a:pPr algn="ctr"/>
            <a:r>
              <a:rPr lang="en-US" sz="1000" dirty="0"/>
              <a:t>vs. different basket sizes</a:t>
            </a:r>
            <a:endParaRPr lang="en-AU" sz="1000" dirty="0"/>
          </a:p>
        </p:txBody>
      </p:sp>
    </p:spTree>
    <p:extLst>
      <p:ext uri="{BB962C8B-B14F-4D97-AF65-F5344CB8AC3E}">
        <p14:creationId xmlns:p14="http://schemas.microsoft.com/office/powerpoint/2010/main" val="3344112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97" y="650257"/>
            <a:ext cx="1558914" cy="418313"/>
          </a:xfrm>
        </p:spPr>
        <p:txBody>
          <a:bodyPr/>
          <a:lstStyle/>
          <a:p>
            <a:pPr algn="ctr"/>
            <a:r>
              <a:rPr lang="en-AU" sz="1800" dirty="0"/>
              <a:t>Association</a:t>
            </a:r>
            <a:br>
              <a:rPr lang="en-AU" sz="1800" dirty="0"/>
            </a:br>
            <a:r>
              <a:rPr lang="en-AU" sz="1800" dirty="0"/>
              <a:t>Rule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00B34-247E-794D-970B-493CBFD175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99939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700" b="0" i="0" kern="1200">
                <a:solidFill>
                  <a:srgbClr val="000000"/>
                </a:solidFill>
                <a:latin typeface="Titillium WebLight"/>
                <a:ea typeface="+mn-ea"/>
                <a:cs typeface="Titillium WebLight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900B34-247E-794D-970B-493CBFD1752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207549" y="294570"/>
            <a:ext cx="7031251" cy="277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Font typeface="Verdana" pitchFamily="34" charset="0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›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▪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>
              <a:defRPr/>
            </a:pPr>
            <a:r>
              <a:rPr lang="en-US" sz="1600" b="1" kern="0" dirty="0">
                <a:solidFill>
                  <a:srgbClr val="000000"/>
                </a:solidFill>
                <a:latin typeface="Verdana"/>
              </a:rPr>
              <a:t>Association Rule on Subclass</a:t>
            </a:r>
          </a:p>
          <a:p>
            <a:pPr marL="0" lvl="0" indent="0"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Verdana"/>
              </a:rPr>
              <a:t>Support level &gt; 0.01</a:t>
            </a:r>
          </a:p>
          <a:p>
            <a:pPr marL="0" lvl="0" indent="0"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Verdana"/>
              </a:rPr>
              <a:t>{100102, 100205},</a:t>
            </a:r>
          </a:p>
          <a:p>
            <a:pPr marL="0" lvl="0" indent="0"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Verdana"/>
              </a:rPr>
              <a:t>{100205, 100505},</a:t>
            </a:r>
          </a:p>
          <a:p>
            <a:pPr marL="0" lvl="0" indent="0"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Verdana"/>
              </a:rPr>
              <a:t>{100205, 110411},</a:t>
            </a:r>
          </a:p>
          <a:p>
            <a:pPr marL="0" lvl="0" indent="0"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Verdana"/>
              </a:rPr>
              <a:t>{130204, 130315},</a:t>
            </a:r>
          </a:p>
          <a:p>
            <a:pPr marL="0" lvl="0" indent="0"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Verdana"/>
              </a:rPr>
              <a:t>…</a:t>
            </a:r>
          </a:p>
          <a:p>
            <a:pPr marL="0" lvl="0" indent="0"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Verdana"/>
              </a:rPr>
              <a:t>32 pairs</a:t>
            </a:r>
          </a:p>
          <a:p>
            <a:pPr marL="0" lvl="0" indent="0"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Verdana"/>
              </a:rPr>
              <a:t>Confidence level &gt; 0.3</a:t>
            </a:r>
          </a:p>
          <a:p>
            <a:pPr marL="0" lvl="0" indent="0" defTabSz="914400">
              <a:defRPr/>
            </a:pPr>
            <a:r>
              <a:rPr lang="en-US" altLang="zh-CN" sz="1000" kern="0" dirty="0">
                <a:solidFill>
                  <a:srgbClr val="000000"/>
                </a:solidFill>
                <a:latin typeface="Verdana"/>
              </a:rPr>
              <a:t>{</a:t>
            </a:r>
            <a:r>
              <a:rPr lang="en-US" sz="1000" kern="0" dirty="0">
                <a:solidFill>
                  <a:srgbClr val="000000"/>
                </a:solidFill>
                <a:latin typeface="Verdana"/>
              </a:rPr>
              <a:t>100312} --&gt; </a:t>
            </a:r>
            <a:r>
              <a:rPr lang="en-US" altLang="zh-CN" sz="1000" kern="0" dirty="0">
                <a:solidFill>
                  <a:srgbClr val="000000"/>
                </a:solidFill>
                <a:latin typeface="Verdana"/>
              </a:rPr>
              <a:t>{</a:t>
            </a:r>
            <a:r>
              <a:rPr lang="en-US" sz="1000" kern="0" dirty="0">
                <a:solidFill>
                  <a:srgbClr val="000000"/>
                </a:solidFill>
                <a:latin typeface="Verdana"/>
              </a:rPr>
              <a:t>100205}</a:t>
            </a:r>
            <a:r>
              <a:rPr lang="zh-CN" altLang="en-US" sz="1000" kern="0" dirty="0">
                <a:solidFill>
                  <a:srgbClr val="000000"/>
                </a:solidFill>
                <a:latin typeface="Verdana"/>
              </a:rPr>
              <a:t>，</a:t>
            </a:r>
            <a:r>
              <a:rPr lang="en-US" sz="1000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sz="1000" kern="0" dirty="0" err="1">
                <a:solidFill>
                  <a:srgbClr val="000000"/>
                </a:solidFill>
                <a:latin typeface="Verdana"/>
              </a:rPr>
              <a:t>conf</a:t>
            </a:r>
            <a:r>
              <a:rPr lang="en-US" sz="1000" kern="0" dirty="0">
                <a:solidFill>
                  <a:srgbClr val="000000"/>
                </a:solidFill>
                <a:latin typeface="Verdana"/>
              </a:rPr>
              <a:t>: 0.44585236481508767</a:t>
            </a:r>
          </a:p>
          <a:p>
            <a:pPr marL="0" lvl="0" indent="0"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Verdana"/>
              </a:rPr>
              <a:t>{530103} --&gt; {530101}</a:t>
            </a:r>
            <a:r>
              <a:rPr lang="zh-CN" altLang="en-US" sz="1000" kern="0" dirty="0">
                <a:solidFill>
                  <a:srgbClr val="000000"/>
                </a:solidFill>
                <a:latin typeface="Verdana"/>
              </a:rPr>
              <a:t>，</a:t>
            </a:r>
            <a:r>
              <a:rPr lang="en-US" sz="1000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sz="1000" kern="0" dirty="0" err="1">
                <a:solidFill>
                  <a:srgbClr val="000000"/>
                </a:solidFill>
                <a:latin typeface="Verdana"/>
              </a:rPr>
              <a:t>conf</a:t>
            </a:r>
            <a:r>
              <a:rPr lang="en-US" sz="1000" kern="0" dirty="0">
                <a:solidFill>
                  <a:srgbClr val="000000"/>
                </a:solidFill>
                <a:latin typeface="Verdana"/>
              </a:rPr>
              <a:t>: 0.4327076041998091</a:t>
            </a:r>
          </a:p>
          <a:p>
            <a:pPr marL="0" lvl="0" indent="0"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Verdana"/>
              </a:rPr>
              <a:t>{500203} --&gt; {500201}</a:t>
            </a:r>
            <a:r>
              <a:rPr lang="zh-CN" altLang="en-US" sz="1000" kern="0" dirty="0">
                <a:solidFill>
                  <a:srgbClr val="000000"/>
                </a:solidFill>
                <a:latin typeface="Verdana"/>
              </a:rPr>
              <a:t>，</a:t>
            </a:r>
            <a:r>
              <a:rPr lang="en-US" sz="1000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sz="1000" kern="0" dirty="0" err="1">
                <a:solidFill>
                  <a:srgbClr val="000000"/>
                </a:solidFill>
                <a:latin typeface="Verdana"/>
              </a:rPr>
              <a:t>conf</a:t>
            </a:r>
            <a:r>
              <a:rPr lang="en-US" sz="1000" kern="0" dirty="0">
                <a:solidFill>
                  <a:srgbClr val="000000"/>
                </a:solidFill>
                <a:latin typeface="Verdana"/>
              </a:rPr>
              <a:t>: 0.3620643069440692</a:t>
            </a:r>
          </a:p>
          <a:p>
            <a:pPr marL="0" lvl="0" indent="0"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Verdana"/>
              </a:rPr>
              <a:t>{100201} --&gt; {100205}</a:t>
            </a:r>
            <a:r>
              <a:rPr lang="zh-CN" altLang="en-US" sz="1000" kern="0" dirty="0">
                <a:solidFill>
                  <a:srgbClr val="000000"/>
                </a:solidFill>
                <a:latin typeface="Verdana"/>
              </a:rPr>
              <a:t>，</a:t>
            </a:r>
            <a:r>
              <a:rPr lang="en-US" sz="1000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sz="1000" kern="0" dirty="0" err="1">
                <a:solidFill>
                  <a:srgbClr val="000000"/>
                </a:solidFill>
                <a:latin typeface="Verdana"/>
              </a:rPr>
              <a:t>conf</a:t>
            </a:r>
            <a:r>
              <a:rPr lang="en-US" sz="1000" kern="0" dirty="0">
                <a:solidFill>
                  <a:srgbClr val="000000"/>
                </a:solidFill>
                <a:latin typeface="Verdana"/>
              </a:rPr>
              <a:t>: 0.3576039633688635</a:t>
            </a:r>
          </a:p>
          <a:p>
            <a:pPr marL="0" lvl="0" indent="0"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Verdana"/>
              </a:rPr>
              <a:t>{560402} --&gt; {560201}</a:t>
            </a:r>
            <a:r>
              <a:rPr lang="zh-CN" altLang="en-US" sz="1000" kern="0" dirty="0">
                <a:solidFill>
                  <a:srgbClr val="000000"/>
                </a:solidFill>
                <a:latin typeface="Verdana"/>
              </a:rPr>
              <a:t>，</a:t>
            </a:r>
            <a:r>
              <a:rPr lang="en-US" sz="1000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sz="1000" kern="0" dirty="0" err="1">
                <a:solidFill>
                  <a:srgbClr val="000000"/>
                </a:solidFill>
                <a:latin typeface="Verdana"/>
              </a:rPr>
              <a:t>conf</a:t>
            </a:r>
            <a:r>
              <a:rPr lang="en-US" sz="1000" kern="0" dirty="0">
                <a:solidFill>
                  <a:srgbClr val="000000"/>
                </a:solidFill>
                <a:latin typeface="Verdana"/>
              </a:rPr>
              <a:t>: 0.3194888178913738</a:t>
            </a:r>
          </a:p>
          <a:p>
            <a:pPr marL="0" lvl="0" indent="0" defTabSz="914400">
              <a:defRPr/>
            </a:pPr>
            <a:r>
              <a:rPr lang="en-US" sz="1000" kern="0" dirty="0">
                <a:solidFill>
                  <a:srgbClr val="000000"/>
                </a:solidFill>
                <a:latin typeface="Verdana"/>
              </a:rPr>
              <a:t>{100323} --&gt; {100205}</a:t>
            </a:r>
            <a:r>
              <a:rPr lang="zh-CN" altLang="en-US" sz="1000" kern="0" dirty="0">
                <a:solidFill>
                  <a:srgbClr val="000000"/>
                </a:solidFill>
                <a:latin typeface="Verdana"/>
              </a:rPr>
              <a:t>，</a:t>
            </a:r>
            <a:r>
              <a:rPr lang="en-US" sz="1000" kern="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sz="1000" kern="0" dirty="0" err="1">
                <a:solidFill>
                  <a:srgbClr val="000000"/>
                </a:solidFill>
                <a:latin typeface="Verdana"/>
              </a:rPr>
              <a:t>conf</a:t>
            </a:r>
            <a:r>
              <a:rPr lang="en-US" sz="1000" kern="0" dirty="0">
                <a:solidFill>
                  <a:srgbClr val="000000"/>
                </a:solidFill>
                <a:latin typeface="Verdana"/>
              </a:rPr>
              <a:t>: 0.3698943159097401</a:t>
            </a:r>
          </a:p>
          <a:p>
            <a:pPr marL="400050" lvl="1" indent="0" defTabSz="914400">
              <a:buNone/>
              <a:defRPr/>
            </a:pPr>
            <a:endParaRPr lang="en-US" sz="1100" kern="0" dirty="0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218340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97" y="650257"/>
            <a:ext cx="1558914" cy="418313"/>
          </a:xfrm>
        </p:spPr>
        <p:txBody>
          <a:bodyPr/>
          <a:lstStyle/>
          <a:p>
            <a:pPr algn="ctr"/>
            <a:r>
              <a:rPr lang="en-AU" sz="1800" dirty="0"/>
              <a:t>Conclusion and Discussion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00B34-247E-794D-970B-493CBFD175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99939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700" b="0" i="0" kern="1200">
                <a:solidFill>
                  <a:srgbClr val="000000"/>
                </a:solidFill>
                <a:latin typeface="Titillium WebLight"/>
                <a:ea typeface="+mn-ea"/>
                <a:cs typeface="Titillium WebLight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900B34-247E-794D-970B-493CBFD1752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049149" y="1205370"/>
            <a:ext cx="7031251" cy="277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Font typeface="Verdana" pitchFamily="34" charset="0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›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▪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Very interesting dataset capturing the transactions in the special time period</a:t>
            </a: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Need more data to split this table to small ones</a:t>
            </a: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More time to make something really useful</a:t>
            </a:r>
          </a:p>
          <a:p>
            <a:pPr marL="400050" lvl="1" indent="0" defTabSz="914400">
              <a:buNone/>
              <a:defRPr/>
            </a:pPr>
            <a:endParaRPr lang="en-US" sz="1100" kern="0" dirty="0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584698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2190" y="419100"/>
            <a:ext cx="2069916" cy="373599"/>
          </a:xfrm>
        </p:spPr>
        <p:txBody>
          <a:bodyPr/>
          <a:lstStyle/>
          <a:p>
            <a:pPr algn="ctr"/>
            <a:r>
              <a:rPr lang="en-AU" sz="1800" dirty="0">
                <a:latin typeface="Titillium WebLight" panose="00000400000000000000" pitchFamily="2" charset="0"/>
              </a:rPr>
              <a:t>Contents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00B34-247E-794D-970B-493CBFD17528}" type="slidenum">
              <a:rPr lang="en-US" sz="1100" smtClean="0">
                <a:latin typeface="Titillium WebLight" panose="00000400000000000000" pitchFamily="2" charset="0"/>
              </a:rPr>
              <a:pPr/>
              <a:t>2</a:t>
            </a:fld>
            <a:endParaRPr lang="en-US" sz="1100" dirty="0">
              <a:latin typeface="Titillium WebLight" panose="00000400000000000000" pitchFamily="2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947211" y="751554"/>
            <a:ext cx="5265659" cy="3524418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500" b="1" i="0" kern="1200" baseline="0">
                <a:solidFill>
                  <a:srgbClr val="000000"/>
                </a:solidFill>
                <a:latin typeface="Open Sans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100" kern="1200" baseline="0">
                <a:solidFill>
                  <a:srgbClr val="000000"/>
                </a:solidFill>
                <a:latin typeface="Open Sans"/>
                <a:ea typeface="+mn-ea"/>
                <a:cs typeface="Open Sans"/>
              </a:defRPr>
            </a:lvl2pPr>
            <a:lvl3pPr marL="172800" indent="-172800" algn="l" defTabSz="685800" rtl="0" eaLnBrk="1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100" kern="1200" baseline="0">
                <a:solidFill>
                  <a:srgbClr val="000000"/>
                </a:solidFill>
                <a:latin typeface="Open Sans"/>
                <a:ea typeface="+mn-ea"/>
                <a:cs typeface="Open Sans"/>
              </a:defRPr>
            </a:lvl3pPr>
            <a:lvl4pPr marL="172800" indent="-171450" algn="l" defTabSz="685800" rtl="0" eaLnBrk="1" latinLnBrk="0" hangingPunct="1">
              <a:lnSpc>
                <a:spcPts val="1300"/>
              </a:lnSpc>
              <a:spcBef>
                <a:spcPts val="0"/>
              </a:spcBef>
              <a:spcAft>
                <a:spcPts val="800"/>
              </a:spcAft>
              <a:buFont typeface="Lucida Grande"/>
              <a:buChar char="-"/>
              <a:defRPr sz="1100" kern="1200" baseline="0">
                <a:solidFill>
                  <a:srgbClr val="000000"/>
                </a:solidFill>
                <a:latin typeface="Open Sans"/>
                <a:ea typeface="+mn-ea"/>
                <a:cs typeface="Open Sans"/>
              </a:defRPr>
            </a:lvl4pPr>
            <a:lvl5pPr marL="0" indent="0" algn="l" defTabSz="685800" rtl="0" eaLnBrk="1" latinLnBrk="0" hangingPunct="1">
              <a:lnSpc>
                <a:spcPct val="120000"/>
              </a:lnSpc>
              <a:spcBef>
                <a:spcPts val="375"/>
              </a:spcBef>
              <a:spcAft>
                <a:spcPts val="300"/>
              </a:spcAft>
              <a:buFont typeface="Arial" panose="020B0604020202020204" pitchFamily="34" charset="0"/>
              <a:buNone/>
              <a:defRPr sz="900" kern="120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5pPr>
            <a:lvl6pPr marL="0" indent="-94500" algn="l" defTabSz="685800" rtl="0" eaLnBrk="1" latinLnBrk="0" hangingPunct="1">
              <a:lnSpc>
                <a:spcPct val="90000"/>
              </a:lnSpc>
              <a:spcBef>
                <a:spcPts val="375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5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Franklin Gothic Medium" panose="020B0603020102020204" pitchFamily="34" charset="0"/>
                <a:ea typeface="+mn-ea"/>
                <a:cs typeface="+mn-cs"/>
              </a:defRPr>
            </a:lvl7pPr>
            <a:lvl8pPr marL="0" indent="0" algn="l" defTabSz="685800" rtl="0" eaLnBrk="1" latinLnBrk="0" hangingPunct="1">
              <a:lnSpc>
                <a:spcPct val="125000"/>
              </a:lnSpc>
              <a:spcBef>
                <a:spcPts val="0"/>
              </a:spcBef>
              <a:spcAft>
                <a:spcPts val="135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0" indent="0" algn="l" defTabSz="6858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>
              <a:lnSpc>
                <a:spcPct val="200000"/>
              </a:lnSpc>
            </a:pPr>
            <a:endParaRPr lang="en-AU" b="1" dirty="0"/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Introduction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Overview of the Datasets</a:t>
            </a:r>
            <a:endParaRPr lang="en-AU" sz="1400" b="1" dirty="0"/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Promising </a:t>
            </a:r>
            <a:r>
              <a:rPr lang="en-US" sz="1400" b="1" dirty="0" err="1"/>
              <a:t>Utilisations</a:t>
            </a:r>
            <a:endParaRPr lang="en-US" sz="1400" b="1" dirty="0"/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State-of-the-Art Works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1400" b="1" dirty="0"/>
              <a:t>Two Draft Models for Retailer</a:t>
            </a:r>
          </a:p>
          <a:p>
            <a:pPr marL="2857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400" b="1" dirty="0"/>
              <a:t>Discussion </a:t>
            </a:r>
          </a:p>
          <a:p>
            <a:pPr marL="457200" lvl="1">
              <a:lnSpc>
                <a:spcPct val="200000"/>
              </a:lnSpc>
            </a:pPr>
            <a:endParaRPr lang="en-US" b="1" dirty="0"/>
          </a:p>
          <a:p>
            <a:pPr lvl="1"/>
            <a:endParaRPr lang="en-AU" b="1" dirty="0"/>
          </a:p>
          <a:p>
            <a:pPr marL="914400" lvl="2" indent="0">
              <a:buFont typeface="Arial" panose="020B0604020202020204" pitchFamily="34" charset="0"/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690191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197" y="416257"/>
            <a:ext cx="1558914" cy="418313"/>
          </a:xfrm>
        </p:spPr>
        <p:txBody>
          <a:bodyPr/>
          <a:lstStyle/>
          <a:p>
            <a:pPr algn="ctr"/>
            <a:r>
              <a:rPr lang="en-AU" sz="1800" dirty="0"/>
              <a:t>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00B34-247E-794D-970B-493CBFD1752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99939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700" b="0" i="0" kern="1200">
                <a:solidFill>
                  <a:srgbClr val="000000"/>
                </a:solidFill>
                <a:latin typeface="Titillium WebLight"/>
                <a:ea typeface="+mn-ea"/>
                <a:cs typeface="Titillium WebLight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900B34-247E-794D-970B-493CBFD1752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807949" y="1417256"/>
            <a:ext cx="7031251" cy="277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Font typeface="Verdana" pitchFamily="34" charset="0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›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▪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Ta-Feng is a grocery shopping dataset released by ACM </a:t>
            </a:r>
            <a:r>
              <a:rPr lang="en-US" sz="1200" kern="0" dirty="0" err="1">
                <a:solidFill>
                  <a:srgbClr val="000000"/>
                </a:solidFill>
                <a:latin typeface="Verdana"/>
              </a:rPr>
              <a:t>RecSys</a:t>
            </a:r>
            <a:r>
              <a:rPr lang="en-US" sz="1200" kern="0" dirty="0">
                <a:solidFill>
                  <a:srgbClr val="000000"/>
                </a:solidFill>
                <a:latin typeface="Verdana"/>
              </a:rPr>
              <a:t>, it covers products from food, office supplies to furniture. </a:t>
            </a:r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The dataset collected users` transaction data of 4 months, from November 2000 to February 2001. </a:t>
            </a:r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The total count of transactions in this dataset is 817741, which belong to 32266 users and 23812 products.</a:t>
            </a:r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Store located in Taipei.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442909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97" y="650257"/>
            <a:ext cx="1558914" cy="418313"/>
          </a:xfrm>
        </p:spPr>
        <p:txBody>
          <a:bodyPr/>
          <a:lstStyle/>
          <a:p>
            <a:pPr algn="ctr"/>
            <a:r>
              <a:rPr lang="en-AU" sz="1800" dirty="0"/>
              <a:t>Overview:</a:t>
            </a:r>
            <a:br>
              <a:rPr lang="en-AU" sz="1800" dirty="0"/>
            </a:br>
            <a:r>
              <a:rPr lang="en-AU" sz="1800" dirty="0"/>
              <a:t>Data Quality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00B34-247E-794D-970B-493CBFD1752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99939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700" b="0" i="0" kern="1200">
                <a:solidFill>
                  <a:srgbClr val="000000"/>
                </a:solidFill>
                <a:latin typeface="Titillium WebLight"/>
                <a:ea typeface="+mn-ea"/>
                <a:cs typeface="Titillium WebLight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900B34-247E-794D-970B-493CBFD1752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75549" y="1107656"/>
            <a:ext cx="7031251" cy="277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Font typeface="Verdana" pitchFamily="34" charset="0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›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▪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lvl="0" indent="0" defTabSz="914400"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Evaluation of Data Quality</a:t>
            </a:r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noProof="0" dirty="0">
                <a:solidFill>
                  <a:srgbClr val="000000"/>
                </a:solidFill>
                <a:latin typeface="Verdana"/>
              </a:rPr>
              <a:t>No NULL in the table</a:t>
            </a:r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Since the grocery shop knows the product information, the unreliable data usually appears in customer side.</a:t>
            </a:r>
          </a:p>
          <a:p>
            <a:pPr marL="400050" lvl="1" indent="0" defTabSz="914400">
              <a:buNone/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For example: </a:t>
            </a:r>
          </a:p>
          <a:p>
            <a:pPr marL="571500" lvl="1" indent="-171450" defTabSz="914400"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One customer ID who purchased a lot may be an ID which is used to identify unknown customer.</a:t>
            </a:r>
          </a:p>
          <a:p>
            <a:pPr marL="571500" lvl="1" indent="-171450" defTabSz="914400"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Customers with other age information may be assigned “J” (&gt;65) as their ages.</a:t>
            </a:r>
          </a:p>
          <a:p>
            <a:pPr marL="571500" lvl="1" indent="-171450" defTabSz="914400"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Too many “H” (Unknown Distance). </a:t>
            </a:r>
            <a:endParaRPr lang="en-US" sz="1200" kern="0" noProof="0" dirty="0">
              <a:solidFill>
                <a:srgbClr val="000000"/>
              </a:solidFill>
              <a:latin typeface="Verdana"/>
            </a:endParaRPr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If one customer has multiple transactions on one day, this table cannot indicate this situation.</a:t>
            </a: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One product may belong to multiple subclass.</a:t>
            </a:r>
          </a:p>
          <a:p>
            <a:pPr marL="0" lvl="0" indent="0" defTabSz="914400">
              <a:defRPr/>
            </a:pPr>
            <a:endParaRPr lang="en-US" sz="1200" kern="0" noProof="0" dirty="0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532164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97" y="466657"/>
            <a:ext cx="1558914" cy="418313"/>
          </a:xfrm>
        </p:spPr>
        <p:txBody>
          <a:bodyPr/>
          <a:lstStyle/>
          <a:p>
            <a:pPr algn="ctr"/>
            <a:r>
              <a:rPr lang="en-AU" sz="1800" dirty="0"/>
              <a:t>Overview:</a:t>
            </a:r>
            <a:br>
              <a:rPr lang="en-AU" sz="1800" dirty="0"/>
            </a:br>
            <a:r>
              <a:rPr lang="en-AU" sz="1800" dirty="0"/>
              <a:t>Descriptive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00B34-247E-794D-970B-493CBFD1752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99939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700" b="0" i="0" kern="1200">
                <a:solidFill>
                  <a:srgbClr val="000000"/>
                </a:solidFill>
                <a:latin typeface="Titillium WebLight"/>
                <a:ea typeface="+mn-ea"/>
                <a:cs typeface="Titillium WebLight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900B34-247E-794D-970B-493CBFD1752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786" y="346529"/>
            <a:ext cx="4226082" cy="19957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027" y="2823293"/>
            <a:ext cx="4125599" cy="19519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97792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97" y="466657"/>
            <a:ext cx="1558914" cy="418313"/>
          </a:xfrm>
        </p:spPr>
        <p:txBody>
          <a:bodyPr/>
          <a:lstStyle/>
          <a:p>
            <a:pPr algn="ctr"/>
            <a:r>
              <a:rPr lang="en-AU" sz="1800" dirty="0"/>
              <a:t>Overview:</a:t>
            </a:r>
            <a:br>
              <a:rPr lang="en-AU" sz="1800" dirty="0"/>
            </a:br>
            <a:r>
              <a:rPr lang="en-AU" sz="1800" dirty="0"/>
              <a:t>Descriptive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00B34-247E-794D-970B-493CBFD1752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99939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700" b="0" i="0" kern="1200">
                <a:solidFill>
                  <a:srgbClr val="000000"/>
                </a:solidFill>
                <a:latin typeface="Titillium WebLight"/>
                <a:ea typeface="+mn-ea"/>
                <a:cs typeface="Titillium WebLight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900B34-247E-794D-970B-493CBFD1752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00" y="884970"/>
            <a:ext cx="8535600" cy="419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45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997" y="776257"/>
            <a:ext cx="1558914" cy="418313"/>
          </a:xfrm>
        </p:spPr>
        <p:txBody>
          <a:bodyPr/>
          <a:lstStyle/>
          <a:p>
            <a:pPr algn="ctr"/>
            <a:r>
              <a:rPr lang="en-AU" sz="1800" dirty="0"/>
              <a:t>Overview:</a:t>
            </a:r>
            <a:br>
              <a:rPr lang="en-AU" sz="1800" dirty="0"/>
            </a:br>
            <a:r>
              <a:rPr lang="en-AU" sz="1800" dirty="0"/>
              <a:t>Descriptive Analysis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00B34-247E-794D-970B-493CBFD1752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99939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700" b="0" i="0" kern="1200">
                <a:solidFill>
                  <a:srgbClr val="000000"/>
                </a:solidFill>
                <a:latin typeface="Titillium WebLight"/>
                <a:ea typeface="+mn-ea"/>
                <a:cs typeface="Titillium WebLight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900B34-247E-794D-970B-493CBFD1752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911149" y="1622605"/>
            <a:ext cx="7031251" cy="277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Font typeface="Verdana" pitchFamily="34" charset="0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›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▪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Products with Top 5 Frequency in different areas and age groups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850041"/>
              </p:ext>
            </p:extLst>
          </p:nvPr>
        </p:nvGraphicFramePr>
        <p:xfrm>
          <a:off x="935088" y="2335711"/>
          <a:ext cx="7904112" cy="841290"/>
        </p:xfrm>
        <a:graphic>
          <a:graphicData uri="http://schemas.openxmlformats.org/drawingml/2006/table">
            <a:tbl>
              <a:tblPr/>
              <a:tblGrid>
                <a:gridCol w="686017">
                  <a:extLst>
                    <a:ext uri="{9D8B030D-6E8A-4147-A177-3AD203B41FA5}">
                      <a16:colId xmlns:a16="http://schemas.microsoft.com/office/drawing/2014/main" val="4057956399"/>
                    </a:ext>
                  </a:extLst>
                </a:gridCol>
                <a:gridCol w="1004170">
                  <a:extLst>
                    <a:ext uri="{9D8B030D-6E8A-4147-A177-3AD203B41FA5}">
                      <a16:colId xmlns:a16="http://schemas.microsoft.com/office/drawing/2014/main" val="3394306450"/>
                    </a:ext>
                  </a:extLst>
                </a:gridCol>
                <a:gridCol w="874921">
                  <a:extLst>
                    <a:ext uri="{9D8B030D-6E8A-4147-A177-3AD203B41FA5}">
                      <a16:colId xmlns:a16="http://schemas.microsoft.com/office/drawing/2014/main" val="2625808369"/>
                    </a:ext>
                  </a:extLst>
                </a:gridCol>
                <a:gridCol w="904748">
                  <a:extLst>
                    <a:ext uri="{9D8B030D-6E8A-4147-A177-3AD203B41FA5}">
                      <a16:colId xmlns:a16="http://schemas.microsoft.com/office/drawing/2014/main" val="807246979"/>
                    </a:ext>
                  </a:extLst>
                </a:gridCol>
                <a:gridCol w="924631">
                  <a:extLst>
                    <a:ext uri="{9D8B030D-6E8A-4147-A177-3AD203B41FA5}">
                      <a16:colId xmlns:a16="http://schemas.microsoft.com/office/drawing/2014/main" val="1759619919"/>
                    </a:ext>
                  </a:extLst>
                </a:gridCol>
                <a:gridCol w="845094">
                  <a:extLst>
                    <a:ext uri="{9D8B030D-6E8A-4147-A177-3AD203B41FA5}">
                      <a16:colId xmlns:a16="http://schemas.microsoft.com/office/drawing/2014/main" val="3952642097"/>
                    </a:ext>
                  </a:extLst>
                </a:gridCol>
                <a:gridCol w="825209">
                  <a:extLst>
                    <a:ext uri="{9D8B030D-6E8A-4147-A177-3AD203B41FA5}">
                      <a16:colId xmlns:a16="http://schemas.microsoft.com/office/drawing/2014/main" val="171569060"/>
                    </a:ext>
                  </a:extLst>
                </a:gridCol>
                <a:gridCol w="835152">
                  <a:extLst>
                    <a:ext uri="{9D8B030D-6E8A-4147-A177-3AD203B41FA5}">
                      <a16:colId xmlns:a16="http://schemas.microsoft.com/office/drawing/2014/main" val="2872365650"/>
                    </a:ext>
                  </a:extLst>
                </a:gridCol>
                <a:gridCol w="1004170">
                  <a:extLst>
                    <a:ext uri="{9D8B030D-6E8A-4147-A177-3AD203B41FA5}">
                      <a16:colId xmlns:a16="http://schemas.microsoft.com/office/drawing/2014/main" val="3967053188"/>
                    </a:ext>
                  </a:extLst>
                </a:gridCol>
              </a:tblGrid>
              <a:tr h="133693"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5 Product</a:t>
                      </a:r>
                    </a:p>
                  </a:txBody>
                  <a:tcPr marL="3055" marR="3055" marT="305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3055" marR="3055" marT="305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2436576"/>
                  </a:ext>
                </a:extLst>
              </a:tr>
              <a:tr h="130965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3055" marR="3055" marT="305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4714981010038</a:t>
                      </a:r>
                    </a:p>
                  </a:txBody>
                  <a:tcPr marL="3055" marR="3055" marT="305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4714981010038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4711271000014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4714981010038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4714981010038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4714981010038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4714981010038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4714981010038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3128166"/>
                  </a:ext>
                </a:extLst>
              </a:tr>
              <a:tr h="130965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3055" marR="3055" marT="305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4711271000014</a:t>
                      </a:r>
                    </a:p>
                  </a:txBody>
                  <a:tcPr marL="3055" marR="3055" marT="305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4711271000014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4714981010038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4711271000014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4711271000014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4711271000014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4711271000014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4711271000014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30463"/>
                  </a:ext>
                </a:extLst>
              </a:tr>
              <a:tr h="130965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3055" marR="3055" marT="305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4719090900065</a:t>
                      </a:r>
                    </a:p>
                  </a:txBody>
                  <a:tcPr marL="3055" marR="3055" marT="305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4710114128038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4710114128038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4710114128038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4719090900065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4719090900065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4711080010112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4711080010112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1089773"/>
                  </a:ext>
                </a:extLst>
              </a:tr>
              <a:tr h="130965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3055" marR="3055" marT="305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4710054380619</a:t>
                      </a:r>
                    </a:p>
                  </a:txBody>
                  <a:tcPr marL="3055" marR="3055" marT="305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4713985863121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4719090900065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4710291112172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4711080010112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4711080010112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4710114128038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4713985863121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3194624"/>
                  </a:ext>
                </a:extLst>
              </a:tr>
              <a:tr h="133693">
                <a:tc>
                  <a:txBody>
                    <a:bodyPr/>
                    <a:lstStyle/>
                    <a:p>
                      <a:pPr algn="ctr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3055" marR="3055" marT="305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4710291112172</a:t>
                      </a:r>
                    </a:p>
                  </a:txBody>
                  <a:tcPr marL="3055" marR="3055" marT="305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4719090900065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4710421090059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4719090900065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4710265849066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4710114128038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4710421090059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4710011401128</a:t>
                      </a:r>
                    </a:p>
                  </a:txBody>
                  <a:tcPr marL="3055" marR="3055" marT="305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6001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1499084"/>
              </p:ext>
            </p:extLst>
          </p:nvPr>
        </p:nvGraphicFramePr>
        <p:xfrm>
          <a:off x="350688" y="3337938"/>
          <a:ext cx="8390112" cy="1055164"/>
        </p:xfrm>
        <a:graphic>
          <a:graphicData uri="http://schemas.openxmlformats.org/drawingml/2006/table">
            <a:tbl>
              <a:tblPr/>
              <a:tblGrid>
                <a:gridCol w="540539">
                  <a:extLst>
                    <a:ext uri="{9D8B030D-6E8A-4147-A177-3AD203B41FA5}">
                      <a16:colId xmlns:a16="http://schemas.microsoft.com/office/drawing/2014/main" val="1302247428"/>
                    </a:ext>
                  </a:extLst>
                </a:gridCol>
                <a:gridCol w="791224">
                  <a:extLst>
                    <a:ext uri="{9D8B030D-6E8A-4147-A177-3AD203B41FA5}">
                      <a16:colId xmlns:a16="http://schemas.microsoft.com/office/drawing/2014/main" val="2486831631"/>
                    </a:ext>
                  </a:extLst>
                </a:gridCol>
                <a:gridCol w="689384">
                  <a:extLst>
                    <a:ext uri="{9D8B030D-6E8A-4147-A177-3AD203B41FA5}">
                      <a16:colId xmlns:a16="http://schemas.microsoft.com/office/drawing/2014/main" val="2633954655"/>
                    </a:ext>
                  </a:extLst>
                </a:gridCol>
                <a:gridCol w="712886">
                  <a:extLst>
                    <a:ext uri="{9D8B030D-6E8A-4147-A177-3AD203B41FA5}">
                      <a16:colId xmlns:a16="http://schemas.microsoft.com/office/drawing/2014/main" val="110616412"/>
                    </a:ext>
                  </a:extLst>
                </a:gridCol>
                <a:gridCol w="728553">
                  <a:extLst>
                    <a:ext uri="{9D8B030D-6E8A-4147-A177-3AD203B41FA5}">
                      <a16:colId xmlns:a16="http://schemas.microsoft.com/office/drawing/2014/main" val="811604301"/>
                    </a:ext>
                  </a:extLst>
                </a:gridCol>
                <a:gridCol w="665882">
                  <a:extLst>
                    <a:ext uri="{9D8B030D-6E8A-4147-A177-3AD203B41FA5}">
                      <a16:colId xmlns:a16="http://schemas.microsoft.com/office/drawing/2014/main" val="3861176046"/>
                    </a:ext>
                  </a:extLst>
                </a:gridCol>
                <a:gridCol w="650214">
                  <a:extLst>
                    <a:ext uri="{9D8B030D-6E8A-4147-A177-3AD203B41FA5}">
                      <a16:colId xmlns:a16="http://schemas.microsoft.com/office/drawing/2014/main" val="42488212"/>
                    </a:ext>
                  </a:extLst>
                </a:gridCol>
                <a:gridCol w="658048">
                  <a:extLst>
                    <a:ext uri="{9D8B030D-6E8A-4147-A177-3AD203B41FA5}">
                      <a16:colId xmlns:a16="http://schemas.microsoft.com/office/drawing/2014/main" val="3469393629"/>
                    </a:ext>
                  </a:extLst>
                </a:gridCol>
                <a:gridCol w="697218">
                  <a:extLst>
                    <a:ext uri="{9D8B030D-6E8A-4147-A177-3AD203B41FA5}">
                      <a16:colId xmlns:a16="http://schemas.microsoft.com/office/drawing/2014/main" val="2639698318"/>
                    </a:ext>
                  </a:extLst>
                </a:gridCol>
                <a:gridCol w="720719">
                  <a:extLst>
                    <a:ext uri="{9D8B030D-6E8A-4147-A177-3AD203B41FA5}">
                      <a16:colId xmlns:a16="http://schemas.microsoft.com/office/drawing/2014/main" val="447700706"/>
                    </a:ext>
                  </a:extLst>
                </a:gridCol>
                <a:gridCol w="736387">
                  <a:extLst>
                    <a:ext uri="{9D8B030D-6E8A-4147-A177-3AD203B41FA5}">
                      <a16:colId xmlns:a16="http://schemas.microsoft.com/office/drawing/2014/main" val="3479530580"/>
                    </a:ext>
                  </a:extLst>
                </a:gridCol>
                <a:gridCol w="799058">
                  <a:extLst>
                    <a:ext uri="{9D8B030D-6E8A-4147-A177-3AD203B41FA5}">
                      <a16:colId xmlns:a16="http://schemas.microsoft.com/office/drawing/2014/main" val="807789416"/>
                    </a:ext>
                  </a:extLst>
                </a:gridCol>
              </a:tblGrid>
              <a:tr h="178188"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5 Product</a:t>
                      </a:r>
                    </a:p>
                  </a:txBody>
                  <a:tcPr marL="2268" marR="2268" marT="2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2268" marR="2268" marT="2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3844318"/>
                  </a:ext>
                </a:extLst>
              </a:tr>
              <a:tr h="174697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2268" marR="2268" marT="2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4714981010038</a:t>
                      </a:r>
                    </a:p>
                  </a:txBody>
                  <a:tcPr marL="2268" marR="2268" marT="2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4714981010038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4714981010038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4714981010038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4714981010038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4714981010038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4714981010038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4714981010038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4714981010038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4714981010038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4714981010038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615381"/>
                  </a:ext>
                </a:extLst>
              </a:tr>
              <a:tr h="174697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2268" marR="2268" marT="2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4711271000014</a:t>
                      </a:r>
                    </a:p>
                  </a:txBody>
                  <a:tcPr marL="2268" marR="2268" marT="2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4711271000014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4711271000014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4711271000014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4711271000014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4711271000014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4711271000014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4711271000014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4711271000014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4711271000014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4711271000014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894686"/>
                  </a:ext>
                </a:extLst>
              </a:tr>
              <a:tr h="174697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2268" marR="2268" marT="2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4711080010112</a:t>
                      </a:r>
                    </a:p>
                  </a:txBody>
                  <a:tcPr marL="2268" marR="2268" marT="2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4711080010112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4710088410610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4711080010112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4710114128038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4719090900065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4719090900065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4719090900065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4719090900065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4710265849066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4713985863121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930656"/>
                  </a:ext>
                </a:extLst>
              </a:tr>
              <a:tr h="174697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2268" marR="2268" marT="2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4710088433312</a:t>
                      </a:r>
                    </a:p>
                  </a:txBody>
                  <a:tcPr marL="2268" marR="2268" marT="2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4710032501791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4710054380619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4710088410610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4719090900065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4710114128038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4710114128038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4710583996008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4710265849066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4719090900065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4710011401128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136551"/>
                  </a:ext>
                </a:extLst>
              </a:tr>
              <a:tr h="178188">
                <a:tc>
                  <a:txBody>
                    <a:bodyPr/>
                    <a:lstStyle/>
                    <a:p>
                      <a:pPr algn="ctr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2268" marR="2268" marT="2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4710421090059</a:t>
                      </a:r>
                    </a:p>
                  </a:txBody>
                  <a:tcPr marL="2268" marR="2268" marT="226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4710088410610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4710088410139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4710114128038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4713985863121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4713985863121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4710583996008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4711080010112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4710583996008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4710583996008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4711080010112</a:t>
                      </a:r>
                    </a:p>
                  </a:txBody>
                  <a:tcPr marL="2268" marR="2268" marT="2268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557687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8280588"/>
              </p:ext>
            </p:extLst>
          </p:nvPr>
        </p:nvGraphicFramePr>
        <p:xfrm>
          <a:off x="7772400" y="91072"/>
          <a:ext cx="1110287" cy="2053590"/>
        </p:xfrm>
        <a:graphic>
          <a:graphicData uri="http://schemas.openxmlformats.org/drawingml/2006/table">
            <a:tbl>
              <a:tblPr/>
              <a:tblGrid>
                <a:gridCol w="1110287">
                  <a:extLst>
                    <a:ext uri="{9D8B030D-6E8A-4147-A177-3AD203B41FA5}">
                      <a16:colId xmlns:a16="http://schemas.microsoft.com/office/drawing/2014/main" val="2251772171"/>
                    </a:ext>
                  </a:extLst>
                </a:gridCol>
              </a:tblGrid>
              <a:tr h="194118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Top 10 Recorder Products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094336"/>
                  </a:ext>
                </a:extLst>
              </a:tr>
              <a:tr h="10469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4714981010038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503011"/>
                  </a:ext>
                </a:extLst>
              </a:tr>
              <a:tr h="10469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4711080010112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316653"/>
                  </a:ext>
                </a:extLst>
              </a:tr>
              <a:tr h="10469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4711271000014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879556"/>
                  </a:ext>
                </a:extLst>
              </a:tr>
              <a:tr h="10469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4710094097768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089262"/>
                  </a:ext>
                </a:extLst>
              </a:tr>
              <a:tr h="106874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4710105015118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9193669"/>
                  </a:ext>
                </a:extLst>
              </a:tr>
              <a:tr h="10469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4710011401128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26386"/>
                  </a:ext>
                </a:extLst>
              </a:tr>
              <a:tr h="106874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4710114128038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3205414"/>
                  </a:ext>
                </a:extLst>
              </a:tr>
              <a:tr h="106874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4710018004605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7636107"/>
                  </a:ext>
                </a:extLst>
              </a:tr>
              <a:tr h="104693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4719090900065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9572063"/>
                  </a:ext>
                </a:extLst>
              </a:tr>
              <a:tr h="106874">
                <a:tc>
                  <a:txBody>
                    <a:bodyPr/>
                    <a:lstStyle/>
                    <a:p>
                      <a:pPr algn="l" fontAlgn="b"/>
                      <a:r>
                        <a:rPr lang="en-A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4710088433312</a:t>
                      </a:r>
                    </a:p>
                  </a:txBody>
                  <a:tcPr marL="3810" marR="3810" marT="381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01738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7481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97" y="650257"/>
            <a:ext cx="1558914" cy="418313"/>
          </a:xfrm>
        </p:spPr>
        <p:txBody>
          <a:bodyPr/>
          <a:lstStyle/>
          <a:p>
            <a:pPr algn="ctr"/>
            <a:r>
              <a:rPr lang="en-AU" sz="1800" dirty="0"/>
              <a:t>Promising Utilisations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00B34-247E-794D-970B-493CBFD175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99939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700" b="0" i="0" kern="1200">
                <a:solidFill>
                  <a:srgbClr val="000000"/>
                </a:solidFill>
                <a:latin typeface="Titillium WebLight"/>
                <a:ea typeface="+mn-ea"/>
                <a:cs typeface="Titillium WebLight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900B34-247E-794D-970B-493CBFD1752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865549" y="1068570"/>
            <a:ext cx="7031251" cy="277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Font typeface="Verdana" pitchFamily="34" charset="0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›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▪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Retailer: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</a:pPr>
            <a:r>
              <a:rPr lang="en-AU" sz="12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(1) Association rule, if two things appear together, we can make them far from each other 	     or closer to each other; 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</a:pPr>
            <a:r>
              <a:rPr lang="en-AU" sz="12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(2) Recommendation system for weekly product advertisement; 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</a:pPr>
            <a:r>
              <a:rPr lang="en-AU" sz="12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(3) New product: automated basket filling for online grocery shopping.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</a:pPr>
            <a:r>
              <a:rPr lang="en-US" sz="1200" kern="0" dirty="0">
                <a:solidFill>
                  <a:srgbClr val="22222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	(4) Customer segmentations</a:t>
            </a:r>
          </a:p>
          <a:p>
            <a:pPr marL="0" indent="0">
              <a:lnSpc>
                <a:spcPct val="107000"/>
              </a:lnSpc>
              <a:spcAft>
                <a:spcPts val="0"/>
              </a:spcAft>
            </a:pPr>
            <a:r>
              <a:rPr lang="en-US" sz="1200" kern="0" dirty="0">
                <a:solidFill>
                  <a:srgbClr val="22222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               (5) Price elasticity and discount evaluation</a:t>
            </a:r>
            <a:endParaRPr lang="en-US" sz="1200" kern="0" dirty="0">
              <a:solidFill>
                <a:srgbClr val="000000"/>
              </a:solidFill>
              <a:latin typeface="Verdana"/>
            </a:endParaRPr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</a:rPr>
              <a:t>Consumer:</a:t>
            </a:r>
          </a:p>
          <a:p>
            <a:pPr marL="400050" lvl="1" indent="0" defTabSz="914400">
              <a:buNone/>
              <a:defRPr/>
            </a:pPr>
            <a:r>
              <a:rPr lang="en-AU" sz="12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When will the price decrease on certain items? (However, consumers usually don’t have historical price information.)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</a:endParaRPr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rgbClr val="000000"/>
                </a:solidFill>
                <a:latin typeface="Verdana"/>
              </a:rPr>
              <a:t>Wholesaler: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AU" sz="1200" dirty="0">
                <a:solidFill>
                  <a:srgbClr val="222222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	Supply and demand balance. When should the wholesale price increase? (not my personal interests, and can be solved by universal approaches, time series prediction.)</a:t>
            </a:r>
            <a:endParaRPr lang="en-AU" sz="1600" dirty="0"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endParaRPr lang="en-US" sz="1200" kern="0" dirty="0">
              <a:solidFill>
                <a:srgbClr val="000000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406965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97" y="650257"/>
            <a:ext cx="1558914" cy="418313"/>
          </a:xfrm>
        </p:spPr>
        <p:txBody>
          <a:bodyPr/>
          <a:lstStyle/>
          <a:p>
            <a:pPr algn="ctr"/>
            <a:r>
              <a:rPr lang="en-AU" sz="1800" dirty="0"/>
              <a:t>Two Draft Models for Retailers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900B34-247E-794D-970B-493CBFD1752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Slide Number Placeholder 4"/>
          <p:cNvSpPr txBox="1">
            <a:spLocks/>
          </p:cNvSpPr>
          <p:nvPr/>
        </p:nvSpPr>
        <p:spPr>
          <a:xfrm>
            <a:off x="9993900" y="4775201"/>
            <a:ext cx="2133600" cy="2667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700" b="0" i="0" kern="1200">
                <a:solidFill>
                  <a:srgbClr val="000000"/>
                </a:solidFill>
                <a:latin typeface="Titillium WebLight"/>
                <a:ea typeface="+mn-ea"/>
                <a:cs typeface="Titillium WebLight"/>
              </a:defRPr>
            </a:lvl1pPr>
            <a:lvl2pPr marL="3429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900B34-247E-794D-970B-493CBFD1752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969949" y="909813"/>
            <a:ext cx="7031251" cy="2770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50000"/>
              </a:spcBef>
              <a:spcAft>
                <a:spcPct val="0"/>
              </a:spcAft>
              <a:buFont typeface="Verdana" pitchFamily="34" charset="0"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›"/>
              <a:defRPr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Arial" charset="0"/>
              <a:buChar char="»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hlink"/>
              </a:buClr>
              <a:buFont typeface="Verdana" pitchFamily="34" charset="0"/>
              <a:buChar char="▪"/>
              <a:defRPr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85750" lvl="0" indent="-285750" defTabSz="914400"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rgbClr val="000000"/>
                </a:solidFill>
                <a:latin typeface="Verdana"/>
              </a:rPr>
              <a:t>I believe there are two groups of customers:</a:t>
            </a:r>
          </a:p>
          <a:p>
            <a:pPr marL="0" lvl="0" indent="0" defTabSz="914400">
              <a:defRPr/>
            </a:pPr>
            <a:r>
              <a:rPr lang="en-US" sz="1100" kern="0" dirty="0">
                <a:solidFill>
                  <a:srgbClr val="000000"/>
                </a:solidFill>
                <a:latin typeface="Verdana"/>
              </a:rPr>
              <a:t>      (1) customers who dislike wasting time on grocery shopping, (like me, usually do it online) </a:t>
            </a:r>
          </a:p>
          <a:p>
            <a:pPr marL="0" lvl="0" indent="0" defTabSz="914400">
              <a:defRPr/>
            </a:pPr>
            <a:r>
              <a:rPr lang="en-US" sz="1100" kern="0" dirty="0">
                <a:solidFill>
                  <a:srgbClr val="000000"/>
                </a:solidFill>
                <a:latin typeface="Verdana"/>
              </a:rPr>
              <a:t>      (2) customers who enjoy searching goods in supermarkets.</a:t>
            </a:r>
          </a:p>
          <a:p>
            <a:pPr marL="0" lvl="0" indent="0" defTabSz="914400">
              <a:defRPr/>
            </a:pPr>
            <a:endParaRPr lang="en-US" sz="1100" kern="0" dirty="0">
              <a:solidFill>
                <a:srgbClr val="000000"/>
              </a:solidFill>
              <a:latin typeface="Verdana"/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rgbClr val="000000"/>
                </a:solidFill>
                <a:latin typeface="Verdana"/>
              </a:rPr>
              <a:t>   Each group needs a product to meet their lifestyles.</a:t>
            </a: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sz="1100" kern="0" dirty="0">
              <a:solidFill>
                <a:srgbClr val="000000"/>
              </a:solidFill>
              <a:latin typeface="Verdana"/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rgbClr val="000000"/>
                </a:solidFill>
                <a:latin typeface="Verdana"/>
              </a:rPr>
              <a:t>   “Automated basket filler” helps the grocery shopping haters </a:t>
            </a:r>
            <a:r>
              <a:rPr lang="en-US" altLang="zh-CN" sz="1100" kern="0" dirty="0">
                <a:solidFill>
                  <a:srgbClr val="000000"/>
                </a:solidFill>
                <a:latin typeface="Verdana"/>
              </a:rPr>
              <a:t>quickly fill the online shopping cart with the items they frequently purchased.</a:t>
            </a: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endParaRPr lang="en-US" altLang="zh-CN" sz="1100" kern="0" dirty="0">
              <a:solidFill>
                <a:srgbClr val="000000"/>
              </a:solidFill>
              <a:latin typeface="Verdana"/>
            </a:endParaRPr>
          </a:p>
          <a:p>
            <a:pPr marL="171450" lvl="0" indent="-171450" defTabSz="914400">
              <a:buFont typeface="Arial" panose="020B0604020202020204" pitchFamily="34" charset="0"/>
              <a:buChar char="•"/>
              <a:defRPr/>
            </a:pPr>
            <a:r>
              <a:rPr lang="en-US" sz="1100" kern="0" dirty="0">
                <a:solidFill>
                  <a:srgbClr val="000000"/>
                </a:solidFill>
                <a:latin typeface="Verdana"/>
              </a:rPr>
              <a:t>   “</a:t>
            </a:r>
            <a:r>
              <a:rPr lang="en-US" sz="1100" kern="0" dirty="0" err="1">
                <a:solidFill>
                  <a:srgbClr val="000000"/>
                </a:solidFill>
                <a:latin typeface="Verdana"/>
              </a:rPr>
              <a:t>Personalised</a:t>
            </a:r>
            <a:r>
              <a:rPr lang="en-US" sz="1100" kern="0" dirty="0">
                <a:solidFill>
                  <a:srgbClr val="000000"/>
                </a:solidFill>
                <a:latin typeface="Verdana"/>
              </a:rPr>
              <a:t> newsletter” helps the grocery shopping lovers explore other items they may like.</a:t>
            </a:r>
          </a:p>
        </p:txBody>
      </p:sp>
    </p:spTree>
    <p:extLst>
      <p:ext uri="{BB962C8B-B14F-4D97-AF65-F5344CB8AC3E}">
        <p14:creationId xmlns:p14="http://schemas.microsoft.com/office/powerpoint/2010/main" val="3708353373"/>
      </p:ext>
    </p:extLst>
  </p:cSld>
  <p:clrMapOvr>
    <a:masterClrMapping/>
  </p:clrMapOvr>
</p:sld>
</file>

<file path=ppt/theme/theme1.xml><?xml version="1.0" encoding="utf-8"?>
<a:theme xmlns:a="http://schemas.openxmlformats.org/drawingml/2006/main" name="AGL Master">
  <a:themeElements>
    <a:clrScheme name="AGL Master">
      <a:dk1>
        <a:sysClr val="windowText" lastClr="000000"/>
      </a:dk1>
      <a:lt1>
        <a:sysClr val="window" lastClr="FFFFFF"/>
      </a:lt1>
      <a:dk2>
        <a:srgbClr val="001CB0"/>
      </a:dk2>
      <a:lt2>
        <a:srgbClr val="F4F3F6"/>
      </a:lt2>
      <a:accent1>
        <a:srgbClr val="00DFED"/>
      </a:accent1>
      <a:accent2>
        <a:srgbClr val="001CB0"/>
      </a:accent2>
      <a:accent3>
        <a:srgbClr val="F6A623"/>
      </a:accent3>
      <a:accent4>
        <a:srgbClr val="9D15FF"/>
      </a:accent4>
      <a:accent5>
        <a:srgbClr val="FD334C"/>
      </a:accent5>
      <a:accent6>
        <a:srgbClr val="67CA57"/>
      </a:accent6>
      <a:hlink>
        <a:srgbClr val="50E3C2"/>
      </a:hlink>
      <a:folHlink>
        <a:srgbClr val="F80EC5"/>
      </a:folHlink>
    </a:clrScheme>
    <a:fontScheme name="Principal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incipals-Strategy Presentation-Template" id="{D0690217-6AA9-431A-A96A-0D802558EBAF}" vid="{B8AD71AA-69B6-45AA-8E9B-8391BE88E2DB}"/>
    </a:ext>
  </a:extLst>
</a:theme>
</file>

<file path=ppt/theme/theme2.xml><?xml version="1.0" encoding="utf-8"?>
<a:theme xmlns:a="http://schemas.openxmlformats.org/drawingml/2006/main" name="1_AGL Master">
  <a:themeElements>
    <a:clrScheme name="AGL Master">
      <a:dk1>
        <a:sysClr val="windowText" lastClr="000000"/>
      </a:dk1>
      <a:lt1>
        <a:sysClr val="window" lastClr="FFFFFF"/>
      </a:lt1>
      <a:dk2>
        <a:srgbClr val="001CB0"/>
      </a:dk2>
      <a:lt2>
        <a:srgbClr val="F4F3F6"/>
      </a:lt2>
      <a:accent1>
        <a:srgbClr val="00DFED"/>
      </a:accent1>
      <a:accent2>
        <a:srgbClr val="001CB0"/>
      </a:accent2>
      <a:accent3>
        <a:srgbClr val="F6A623"/>
      </a:accent3>
      <a:accent4>
        <a:srgbClr val="9D15FF"/>
      </a:accent4>
      <a:accent5>
        <a:srgbClr val="FD334C"/>
      </a:accent5>
      <a:accent6>
        <a:srgbClr val="67CA57"/>
      </a:accent6>
      <a:hlink>
        <a:srgbClr val="50E3C2"/>
      </a:hlink>
      <a:folHlink>
        <a:srgbClr val="F80EC5"/>
      </a:folHlink>
    </a:clrScheme>
    <a:fontScheme name="Principal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incipals-Strategy Presentation-Template" id="{D0690217-6AA9-431A-A96A-0D802558EBAF}" vid="{B8AD71AA-69B6-45AA-8E9B-8391BE88E2DB}"/>
    </a:ext>
  </a:extLst>
</a:theme>
</file>

<file path=ppt/theme/theme3.xml><?xml version="1.0" encoding="utf-8"?>
<a:theme xmlns:a="http://schemas.openxmlformats.org/drawingml/2006/main" name="2_AGL Master">
  <a:themeElements>
    <a:clrScheme name="AGL Master">
      <a:dk1>
        <a:sysClr val="windowText" lastClr="000000"/>
      </a:dk1>
      <a:lt1>
        <a:sysClr val="window" lastClr="FFFFFF"/>
      </a:lt1>
      <a:dk2>
        <a:srgbClr val="001CB0"/>
      </a:dk2>
      <a:lt2>
        <a:srgbClr val="F4F3F6"/>
      </a:lt2>
      <a:accent1>
        <a:srgbClr val="00DFED"/>
      </a:accent1>
      <a:accent2>
        <a:srgbClr val="001CB0"/>
      </a:accent2>
      <a:accent3>
        <a:srgbClr val="F6A623"/>
      </a:accent3>
      <a:accent4>
        <a:srgbClr val="9D15FF"/>
      </a:accent4>
      <a:accent5>
        <a:srgbClr val="FD334C"/>
      </a:accent5>
      <a:accent6>
        <a:srgbClr val="67CA57"/>
      </a:accent6>
      <a:hlink>
        <a:srgbClr val="50E3C2"/>
      </a:hlink>
      <a:folHlink>
        <a:srgbClr val="F80EC5"/>
      </a:folHlink>
    </a:clrScheme>
    <a:fontScheme name="Principals">
      <a:majorFont>
        <a:latin typeface="Franklin Gothic Book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incipals-Strategy Presentation-Template" id="{D0690217-6AA9-431A-A96A-0D802558EBAF}" vid="{B8AD71AA-69B6-45AA-8E9B-8391BE88E2D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EC4F10BF9F6C42A05E371E8B0F212D" ma:contentTypeVersion="2" ma:contentTypeDescription="Create a new document." ma:contentTypeScope="" ma:versionID="18512dfbe2b1e08625b1f8b3a886d64e">
  <xsd:schema xmlns:xsd="http://www.w3.org/2001/XMLSchema" xmlns:xs="http://www.w3.org/2001/XMLSchema" xmlns:p="http://schemas.microsoft.com/office/2006/metadata/properties" xmlns:ns2="25845da4-2e42-46b4-af9b-e527290a7723" targetNamespace="http://schemas.microsoft.com/office/2006/metadata/properties" ma:root="true" ma:fieldsID="b7d9a82f6558cf596d8a5df95a3e22ee" ns2:_="">
    <xsd:import namespace="25845da4-2e42-46b4-af9b-e527290a7723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Scheduled_x0020_Launch_x0020_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845da4-2e42-46b4-af9b-e527290a7723" elementFormDefault="qualified">
    <xsd:import namespace="http://schemas.microsoft.com/office/2006/documentManagement/types"/>
    <xsd:import namespace="http://schemas.microsoft.com/office/infopath/2007/PartnerControls"/>
    <xsd:element name="Status" ma:index="8" nillable="true" ma:displayName="Status" ma:description="Status of Campaign" ma:format="Dropdown" ma:internalName="Status">
      <xsd:simpleType>
        <xsd:restriction base="dms:Choice">
          <xsd:enumeration value="In Progress"/>
          <xsd:enumeration value="BAU"/>
          <xsd:enumeration value="Completed"/>
          <xsd:enumeration value="Blocked"/>
        </xsd:restriction>
      </xsd:simpleType>
    </xsd:element>
    <xsd:element name="Scheduled_x0020_Launch_x0020_Date" ma:index="9" nillable="true" ma:displayName="Scheduled Launch Date" ma:description="Scheduled Initiative Launch Date" ma:format="DateOnly" ma:internalName="Scheduled_x0020_Launch_x0020_Dat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cheduled_x0020_Launch_x0020_Date xmlns="25845da4-2e42-46b4-af9b-e527290a7723" xsi:nil="true"/>
    <Status xmlns="25845da4-2e42-46b4-af9b-e527290a7723" xsi:nil="true"/>
  </documentManagement>
</p:properties>
</file>

<file path=customXml/itemProps1.xml><?xml version="1.0" encoding="utf-8"?>
<ds:datastoreItem xmlns:ds="http://schemas.openxmlformats.org/officeDocument/2006/customXml" ds:itemID="{DD80A517-DBC5-4819-A7D9-0F68E47025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845da4-2e42-46b4-af9b-e527290a77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C5D58CB-973A-4C34-966A-BF440E1B94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A48B3B8-6120-4060-9962-C0043EACB940}">
  <ds:schemaRefs>
    <ds:schemaRef ds:uri="http://schemas.microsoft.com/office/2006/metadata/properties"/>
    <ds:schemaRef ds:uri="25845da4-2e42-46b4-af9b-e527290a772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AGL_PPT_Template16x9_April 2017</Template>
  <TotalTime>22963</TotalTime>
  <Words>1359</Words>
  <Application>Microsoft Office PowerPoint</Application>
  <PresentationFormat>On-screen Show (16:9)</PresentationFormat>
  <Paragraphs>373</Paragraphs>
  <Slides>19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5" baseType="lpstr">
      <vt:lpstr>Lucida Grande</vt:lpstr>
      <vt:lpstr>SimSun</vt:lpstr>
      <vt:lpstr>Titillium WebLight</vt:lpstr>
      <vt:lpstr>Titillium WebSemiBold</vt:lpstr>
      <vt:lpstr>Arial</vt:lpstr>
      <vt:lpstr>Calibri</vt:lpstr>
      <vt:lpstr>Cambria Math</vt:lpstr>
      <vt:lpstr>Courier New</vt:lpstr>
      <vt:lpstr>Franklin Gothic Book</vt:lpstr>
      <vt:lpstr>Franklin Gothic Medium</vt:lpstr>
      <vt:lpstr>Open Sans</vt:lpstr>
      <vt:lpstr>Times New Roman</vt:lpstr>
      <vt:lpstr>Verdana</vt:lpstr>
      <vt:lpstr>AGL Master</vt:lpstr>
      <vt:lpstr>1_AGL Master</vt:lpstr>
      <vt:lpstr>2_AGL Master</vt:lpstr>
      <vt:lpstr>Ta-feng Dataset Analysis</vt:lpstr>
      <vt:lpstr>Contents</vt:lpstr>
      <vt:lpstr>Introduction</vt:lpstr>
      <vt:lpstr>Overview: Data Quality</vt:lpstr>
      <vt:lpstr>Overview: Descriptive Analysis</vt:lpstr>
      <vt:lpstr>Overview: Descriptive Analysis</vt:lpstr>
      <vt:lpstr>Overview: Descriptive Analysis</vt:lpstr>
      <vt:lpstr>Promising Utilisations</vt:lpstr>
      <vt:lpstr>Two Draft Models for Retailers</vt:lpstr>
      <vt:lpstr>State-of-the-art works</vt:lpstr>
      <vt:lpstr>Next Basket Prediction</vt:lpstr>
      <vt:lpstr>Next Basket Prediction</vt:lpstr>
      <vt:lpstr>Next Basket Prediction</vt:lpstr>
      <vt:lpstr>Next Basket Prediction</vt:lpstr>
      <vt:lpstr>Next Basket Prediction</vt:lpstr>
      <vt:lpstr>Recommendation System</vt:lpstr>
      <vt:lpstr>Association Rule</vt:lpstr>
      <vt:lpstr>Association Rule</vt:lpstr>
      <vt:lpstr>Conclusion and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</dc:title>
  <dc:creator>Ashley Madgwick</dc:creator>
  <cp:lastModifiedBy>Max Wang</cp:lastModifiedBy>
  <cp:revision>438</cp:revision>
  <cp:lastPrinted>2017-05-17T07:00:16Z</cp:lastPrinted>
  <dcterms:created xsi:type="dcterms:W3CDTF">2017-05-07T22:33:57Z</dcterms:created>
  <dcterms:modified xsi:type="dcterms:W3CDTF">2017-10-12T14:14:41Z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0x01010061EC4F10BF9F6C42A05E371E8B0F212D</vt:lpwstr>
  </property>
</Properties>
</file>